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7" r:id="rId4"/>
    <p:sldId id="278" r:id="rId5"/>
    <p:sldId id="282" r:id="rId6"/>
    <p:sldId id="328" r:id="rId7"/>
    <p:sldId id="329" r:id="rId8"/>
    <p:sldId id="333" r:id="rId9"/>
    <p:sldId id="334" r:id="rId10"/>
    <p:sldId id="343" r:id="rId11"/>
    <p:sldId id="283" r:id="rId12"/>
    <p:sldId id="291" r:id="rId13"/>
    <p:sldId id="297" r:id="rId14"/>
    <p:sldId id="298" r:id="rId15"/>
    <p:sldId id="280" r:id="rId16"/>
    <p:sldId id="281" r:id="rId17"/>
    <p:sldId id="285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6" r:id="rId29"/>
    <p:sldId id="344" r:id="rId30"/>
    <p:sldId id="345" r:id="rId31"/>
    <p:sldId id="27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3300"/>
    <a:srgbClr val="800000"/>
    <a:srgbClr val="0066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FBC5C-DA73-4147-8807-9639F58721AF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8A8434-1967-4974-89C3-D4D2D5F6C16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Образовательные ресурсы</a:t>
          </a:r>
        </a:p>
        <a:p>
          <a:r>
            <a: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ЧПТ</a:t>
          </a:r>
          <a:endParaRPr lang="ru-RU" sz="4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A3849A-B59C-4316-8E54-A3B509542905}" type="parTrans" cxnId="{11CE09AA-3A32-4903-8AB5-47B7D47F4E5B}">
      <dgm:prSet/>
      <dgm:spPr/>
      <dgm:t>
        <a:bodyPr/>
        <a:lstStyle/>
        <a:p>
          <a:endParaRPr lang="ru-RU"/>
        </a:p>
      </dgm:t>
    </dgm:pt>
    <dgm:pt modelId="{816E7658-B616-4187-AFB0-D56156007E1C}" type="sibTrans" cxnId="{11CE09AA-3A32-4903-8AB5-47B7D47F4E5B}">
      <dgm:prSet/>
      <dgm:spPr/>
      <dgm:t>
        <a:bodyPr/>
        <a:lstStyle/>
        <a:p>
          <a:endParaRPr lang="ru-RU"/>
        </a:p>
      </dgm:t>
    </dgm:pt>
    <dgm:pt modelId="{027CBF3B-2AC9-4C2D-9BEF-D238D9A78E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Организационные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1FE33B-CD6E-42F2-AFA9-5ED0ACBC0019}" type="parTrans" cxnId="{111D81E5-E07D-4515-AD11-F167CC013163}">
      <dgm:prSet/>
      <dgm:spPr/>
      <dgm:t>
        <a:bodyPr/>
        <a:lstStyle/>
        <a:p>
          <a:endParaRPr lang="ru-RU"/>
        </a:p>
      </dgm:t>
    </dgm:pt>
    <dgm:pt modelId="{1E8E5C4A-AE29-4571-8B7A-58C5DE99242A}" type="sibTrans" cxnId="{111D81E5-E07D-4515-AD11-F167CC013163}">
      <dgm:prSet/>
      <dgm:spPr/>
      <dgm:t>
        <a:bodyPr/>
        <a:lstStyle/>
        <a:p>
          <a:endParaRPr lang="ru-RU"/>
        </a:p>
      </dgm:t>
    </dgm:pt>
    <dgm:pt modelId="{BA00F309-5537-471B-A2F2-963ACD55A65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Нормативные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253C8C-A31E-4D60-B019-B84C2D770C0D}" type="parTrans" cxnId="{C38ACC69-F97C-4397-AE21-2D2AEF1CEDF2}">
      <dgm:prSet/>
      <dgm:spPr/>
      <dgm:t>
        <a:bodyPr/>
        <a:lstStyle/>
        <a:p>
          <a:endParaRPr lang="ru-RU"/>
        </a:p>
      </dgm:t>
    </dgm:pt>
    <dgm:pt modelId="{171770C9-F7BD-4611-A896-3944107EA73D}" type="sibTrans" cxnId="{C38ACC69-F97C-4397-AE21-2D2AEF1CEDF2}">
      <dgm:prSet/>
      <dgm:spPr/>
      <dgm:t>
        <a:bodyPr/>
        <a:lstStyle/>
        <a:p>
          <a:endParaRPr lang="ru-RU"/>
        </a:p>
      </dgm:t>
    </dgm:pt>
    <dgm:pt modelId="{9CCF09C5-9296-44EB-8DF1-4422BF4332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D0CCA1-D87E-459B-AFBC-B0427CA9FC9E}" type="parTrans" cxnId="{F455039B-3124-405D-BF50-FF753A51757C}">
      <dgm:prSet/>
      <dgm:spPr/>
      <dgm:t>
        <a:bodyPr/>
        <a:lstStyle/>
        <a:p>
          <a:endParaRPr lang="ru-RU"/>
        </a:p>
      </dgm:t>
    </dgm:pt>
    <dgm:pt modelId="{7CA91F29-F0E4-43F9-A136-A80CC5C574E1}" type="sibTrans" cxnId="{F455039B-3124-405D-BF50-FF753A51757C}">
      <dgm:prSet/>
      <dgm:spPr/>
      <dgm:t>
        <a:bodyPr/>
        <a:lstStyle/>
        <a:p>
          <a:endParaRPr lang="ru-RU"/>
        </a:p>
      </dgm:t>
    </dgm:pt>
    <dgm:pt modelId="{1B2BD3C3-D911-445D-A9C8-102C984A012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Кадровые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88EBC1-2D84-417A-B990-06F4F08822A9}" type="parTrans" cxnId="{6F7AC3F1-4D3F-403A-AE5C-B6F26705A44C}">
      <dgm:prSet/>
      <dgm:spPr/>
      <dgm:t>
        <a:bodyPr/>
        <a:lstStyle/>
        <a:p>
          <a:endParaRPr lang="ru-RU"/>
        </a:p>
      </dgm:t>
    </dgm:pt>
    <dgm:pt modelId="{1B3F362A-276D-4017-A0FA-63E44B5D3081}" type="sibTrans" cxnId="{6F7AC3F1-4D3F-403A-AE5C-B6F26705A44C}">
      <dgm:prSet/>
      <dgm:spPr/>
      <dgm:t>
        <a:bodyPr/>
        <a:lstStyle/>
        <a:p>
          <a:endParaRPr lang="ru-RU"/>
        </a:p>
      </dgm:t>
    </dgm:pt>
    <dgm:pt modelId="{F5A0AA16-3541-42A5-B196-DC94838A7BFA}" type="pres">
      <dgm:prSet presAssocID="{A2DFBC5C-DA73-4147-8807-9639F58721A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9180B-5D50-455B-B3E4-E6FA0DED7723}" type="pres">
      <dgm:prSet presAssocID="{A2DFBC5C-DA73-4147-8807-9639F58721AF}" presName="matrix" presStyleCnt="0"/>
      <dgm:spPr/>
    </dgm:pt>
    <dgm:pt modelId="{D4B23962-A0A1-40A4-B0B7-BF92896A22C4}" type="pres">
      <dgm:prSet presAssocID="{A2DFBC5C-DA73-4147-8807-9639F58721AF}" presName="tile1" presStyleLbl="node1" presStyleIdx="0" presStyleCnt="4"/>
      <dgm:spPr/>
      <dgm:t>
        <a:bodyPr/>
        <a:lstStyle/>
        <a:p>
          <a:endParaRPr lang="ru-RU"/>
        </a:p>
      </dgm:t>
    </dgm:pt>
    <dgm:pt modelId="{D4034071-0AA7-4D4E-BC95-2797D140C4EF}" type="pres">
      <dgm:prSet presAssocID="{A2DFBC5C-DA73-4147-8807-9639F58721A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8EA4C-DDC0-47F9-A652-99C0167ABB34}" type="pres">
      <dgm:prSet presAssocID="{A2DFBC5C-DA73-4147-8807-9639F58721AF}" presName="tile2" presStyleLbl="node1" presStyleIdx="1" presStyleCnt="4"/>
      <dgm:spPr/>
      <dgm:t>
        <a:bodyPr/>
        <a:lstStyle/>
        <a:p>
          <a:endParaRPr lang="ru-RU"/>
        </a:p>
      </dgm:t>
    </dgm:pt>
    <dgm:pt modelId="{C3FF91D9-42C2-40C2-85CF-F922862BC8D1}" type="pres">
      <dgm:prSet presAssocID="{A2DFBC5C-DA73-4147-8807-9639F58721A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0BAC3-7EF0-4109-8F95-311464E77615}" type="pres">
      <dgm:prSet presAssocID="{A2DFBC5C-DA73-4147-8807-9639F58721AF}" presName="tile3" presStyleLbl="node1" presStyleIdx="2" presStyleCnt="4"/>
      <dgm:spPr/>
      <dgm:t>
        <a:bodyPr/>
        <a:lstStyle/>
        <a:p>
          <a:endParaRPr lang="ru-RU"/>
        </a:p>
      </dgm:t>
    </dgm:pt>
    <dgm:pt modelId="{2FD79FA2-B979-431C-97EC-204DB416C043}" type="pres">
      <dgm:prSet presAssocID="{A2DFBC5C-DA73-4147-8807-9639F58721A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8905-1C60-43A4-AF46-0EC348537527}" type="pres">
      <dgm:prSet presAssocID="{A2DFBC5C-DA73-4147-8807-9639F58721AF}" presName="tile4" presStyleLbl="node1" presStyleIdx="3" presStyleCnt="4"/>
      <dgm:spPr/>
      <dgm:t>
        <a:bodyPr/>
        <a:lstStyle/>
        <a:p>
          <a:endParaRPr lang="ru-RU"/>
        </a:p>
      </dgm:t>
    </dgm:pt>
    <dgm:pt modelId="{F9DA24F0-8935-4073-8005-25609291E8E6}" type="pres">
      <dgm:prSet presAssocID="{A2DFBC5C-DA73-4147-8807-9639F58721A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7129-D911-4E19-AA30-B664F2D09B1B}" type="pres">
      <dgm:prSet presAssocID="{A2DFBC5C-DA73-4147-8807-9639F58721AF}" presName="centerTile" presStyleLbl="fgShp" presStyleIdx="0" presStyleCnt="1" custScaleX="171054" custScaleY="1241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985F1-8E46-4A06-A807-ED1A57F1B4CF}" type="presOf" srcId="{9CCF09C5-9296-44EB-8DF1-4422BF433206}" destId="{2FD79FA2-B979-431C-97EC-204DB416C043}" srcOrd="1" destOrd="0" presId="urn:microsoft.com/office/officeart/2005/8/layout/matrix1"/>
    <dgm:cxn modelId="{111D81E5-E07D-4515-AD11-F167CC013163}" srcId="{6E8A8434-1967-4974-89C3-D4D2D5F6C16F}" destId="{027CBF3B-2AC9-4C2D-9BEF-D238D9A78E33}" srcOrd="0" destOrd="0" parTransId="{931FE33B-CD6E-42F2-AFA9-5ED0ACBC0019}" sibTransId="{1E8E5C4A-AE29-4571-8B7A-58C5DE99242A}"/>
    <dgm:cxn modelId="{C38ACC69-F97C-4397-AE21-2D2AEF1CEDF2}" srcId="{6E8A8434-1967-4974-89C3-D4D2D5F6C16F}" destId="{BA00F309-5537-471B-A2F2-963ACD55A65E}" srcOrd="1" destOrd="0" parTransId="{E7253C8C-A31E-4D60-B019-B84C2D770C0D}" sibTransId="{171770C9-F7BD-4611-A896-3944107EA73D}"/>
    <dgm:cxn modelId="{DF4974C7-AB8C-4C05-BB6F-C1BEA1EF739D}" type="presOf" srcId="{027CBF3B-2AC9-4C2D-9BEF-D238D9A78E33}" destId="{D4B23962-A0A1-40A4-B0B7-BF92896A22C4}" srcOrd="0" destOrd="0" presId="urn:microsoft.com/office/officeart/2005/8/layout/matrix1"/>
    <dgm:cxn modelId="{11CE09AA-3A32-4903-8AB5-47B7D47F4E5B}" srcId="{A2DFBC5C-DA73-4147-8807-9639F58721AF}" destId="{6E8A8434-1967-4974-89C3-D4D2D5F6C16F}" srcOrd="0" destOrd="0" parTransId="{C5A3849A-B59C-4316-8E54-A3B509542905}" sibTransId="{816E7658-B616-4187-AFB0-D56156007E1C}"/>
    <dgm:cxn modelId="{852B465E-FD6A-4941-ACC4-EE5250C91CEC}" type="presOf" srcId="{BA00F309-5537-471B-A2F2-963ACD55A65E}" destId="{3F58EA4C-DDC0-47F9-A652-99C0167ABB34}" srcOrd="0" destOrd="0" presId="urn:microsoft.com/office/officeart/2005/8/layout/matrix1"/>
    <dgm:cxn modelId="{9F5EEF55-1F7B-4CC0-920A-8E0C4CBDE8B6}" type="presOf" srcId="{BA00F309-5537-471B-A2F2-963ACD55A65E}" destId="{C3FF91D9-42C2-40C2-85CF-F922862BC8D1}" srcOrd="1" destOrd="0" presId="urn:microsoft.com/office/officeart/2005/8/layout/matrix1"/>
    <dgm:cxn modelId="{E7FE55E0-76A1-44D1-8E70-80D7FF20DAA3}" type="presOf" srcId="{9CCF09C5-9296-44EB-8DF1-4422BF433206}" destId="{8AF0BAC3-7EF0-4109-8F95-311464E77615}" srcOrd="0" destOrd="0" presId="urn:microsoft.com/office/officeart/2005/8/layout/matrix1"/>
    <dgm:cxn modelId="{7BC13178-A5F8-4ABE-BAF8-F07A1AFBE277}" type="presOf" srcId="{6E8A8434-1967-4974-89C3-D4D2D5F6C16F}" destId="{13AC7129-D911-4E19-AA30-B664F2D09B1B}" srcOrd="0" destOrd="0" presId="urn:microsoft.com/office/officeart/2005/8/layout/matrix1"/>
    <dgm:cxn modelId="{22828EA9-4078-42A1-AA10-B0F5050B703B}" type="presOf" srcId="{027CBF3B-2AC9-4C2D-9BEF-D238D9A78E33}" destId="{D4034071-0AA7-4D4E-BC95-2797D140C4EF}" srcOrd="1" destOrd="0" presId="urn:microsoft.com/office/officeart/2005/8/layout/matrix1"/>
    <dgm:cxn modelId="{E9B5A1BF-84D8-4BF3-8565-D6D651B36E10}" type="presOf" srcId="{1B2BD3C3-D911-445D-A9C8-102C984A0125}" destId="{85298905-1C60-43A4-AF46-0EC348537527}" srcOrd="0" destOrd="0" presId="urn:microsoft.com/office/officeart/2005/8/layout/matrix1"/>
    <dgm:cxn modelId="{F455039B-3124-405D-BF50-FF753A51757C}" srcId="{6E8A8434-1967-4974-89C3-D4D2D5F6C16F}" destId="{9CCF09C5-9296-44EB-8DF1-4422BF433206}" srcOrd="2" destOrd="0" parTransId="{21D0CCA1-D87E-459B-AFBC-B0427CA9FC9E}" sibTransId="{7CA91F29-F0E4-43F9-A136-A80CC5C574E1}"/>
    <dgm:cxn modelId="{A36FB7EC-F2B9-412B-8AF8-346B2649A8DA}" type="presOf" srcId="{A2DFBC5C-DA73-4147-8807-9639F58721AF}" destId="{F5A0AA16-3541-42A5-B196-DC94838A7BFA}" srcOrd="0" destOrd="0" presId="urn:microsoft.com/office/officeart/2005/8/layout/matrix1"/>
    <dgm:cxn modelId="{4A79BC8E-BDDB-438B-B2ED-A0F57C15C141}" type="presOf" srcId="{1B2BD3C3-D911-445D-A9C8-102C984A0125}" destId="{F9DA24F0-8935-4073-8005-25609291E8E6}" srcOrd="1" destOrd="0" presId="urn:microsoft.com/office/officeart/2005/8/layout/matrix1"/>
    <dgm:cxn modelId="{6F7AC3F1-4D3F-403A-AE5C-B6F26705A44C}" srcId="{6E8A8434-1967-4974-89C3-D4D2D5F6C16F}" destId="{1B2BD3C3-D911-445D-A9C8-102C984A0125}" srcOrd="3" destOrd="0" parTransId="{9788EBC1-2D84-417A-B990-06F4F08822A9}" sibTransId="{1B3F362A-276D-4017-A0FA-63E44B5D3081}"/>
    <dgm:cxn modelId="{A87690DF-86EB-4368-A60E-E83BB79539EA}" type="presParOf" srcId="{F5A0AA16-3541-42A5-B196-DC94838A7BFA}" destId="{6179180B-5D50-455B-B3E4-E6FA0DED7723}" srcOrd="0" destOrd="0" presId="urn:microsoft.com/office/officeart/2005/8/layout/matrix1"/>
    <dgm:cxn modelId="{8AB4C905-1513-4BEE-8321-D39B0E497E37}" type="presParOf" srcId="{6179180B-5D50-455B-B3E4-E6FA0DED7723}" destId="{D4B23962-A0A1-40A4-B0B7-BF92896A22C4}" srcOrd="0" destOrd="0" presId="urn:microsoft.com/office/officeart/2005/8/layout/matrix1"/>
    <dgm:cxn modelId="{E9FA9094-0813-4197-8A7D-030F9DE891D0}" type="presParOf" srcId="{6179180B-5D50-455B-B3E4-E6FA0DED7723}" destId="{D4034071-0AA7-4D4E-BC95-2797D140C4EF}" srcOrd="1" destOrd="0" presId="urn:microsoft.com/office/officeart/2005/8/layout/matrix1"/>
    <dgm:cxn modelId="{6C7B768D-77AE-447C-9450-320CDDE12280}" type="presParOf" srcId="{6179180B-5D50-455B-B3E4-E6FA0DED7723}" destId="{3F58EA4C-DDC0-47F9-A652-99C0167ABB34}" srcOrd="2" destOrd="0" presId="urn:microsoft.com/office/officeart/2005/8/layout/matrix1"/>
    <dgm:cxn modelId="{DE6C0F02-F5BD-41C1-A50E-6D80E39A8EF9}" type="presParOf" srcId="{6179180B-5D50-455B-B3E4-E6FA0DED7723}" destId="{C3FF91D9-42C2-40C2-85CF-F922862BC8D1}" srcOrd="3" destOrd="0" presId="urn:microsoft.com/office/officeart/2005/8/layout/matrix1"/>
    <dgm:cxn modelId="{8E0F9AC1-12D7-4069-AFC4-566BD0825C60}" type="presParOf" srcId="{6179180B-5D50-455B-B3E4-E6FA0DED7723}" destId="{8AF0BAC3-7EF0-4109-8F95-311464E77615}" srcOrd="4" destOrd="0" presId="urn:microsoft.com/office/officeart/2005/8/layout/matrix1"/>
    <dgm:cxn modelId="{DE8AE14C-3A02-4E62-8FAB-7739448CFE9B}" type="presParOf" srcId="{6179180B-5D50-455B-B3E4-E6FA0DED7723}" destId="{2FD79FA2-B979-431C-97EC-204DB416C043}" srcOrd="5" destOrd="0" presId="urn:microsoft.com/office/officeart/2005/8/layout/matrix1"/>
    <dgm:cxn modelId="{8F5766EB-322C-4CD8-AE94-D71A1770B074}" type="presParOf" srcId="{6179180B-5D50-455B-B3E4-E6FA0DED7723}" destId="{85298905-1C60-43A4-AF46-0EC348537527}" srcOrd="6" destOrd="0" presId="urn:microsoft.com/office/officeart/2005/8/layout/matrix1"/>
    <dgm:cxn modelId="{7FCEC341-6D8B-4646-871B-CEB140ED53F0}" type="presParOf" srcId="{6179180B-5D50-455B-B3E4-E6FA0DED7723}" destId="{F9DA24F0-8935-4073-8005-25609291E8E6}" srcOrd="7" destOrd="0" presId="urn:microsoft.com/office/officeart/2005/8/layout/matrix1"/>
    <dgm:cxn modelId="{26E17E9D-3B07-4EA1-A413-2BA0FC7DF7FB}" type="presParOf" srcId="{F5A0AA16-3541-42A5-B196-DC94838A7BFA}" destId="{13AC7129-D911-4E19-AA30-B664F2D09B1B}" srcOrd="1" destOrd="0" presId="urn:microsoft.com/office/officeart/2005/8/layout/matrix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BE57F6-198D-48DD-A61F-0285550863F9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1360E-2037-4C84-B2D7-01DEFDAE4DED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Содержание программы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DB36DE4-4DC3-4C8D-BA6F-2F51309BC8F4}" type="parTrans" cxnId="{EB1B11B9-EE62-49CC-B778-1DA78B6618C1}">
      <dgm:prSet/>
      <dgm:spPr/>
      <dgm:t>
        <a:bodyPr/>
        <a:lstStyle/>
        <a:p>
          <a:endParaRPr lang="ru-RU"/>
        </a:p>
      </dgm:t>
    </dgm:pt>
    <dgm:pt modelId="{DDDC8E15-73E2-46C3-B72D-50AEAB872D95}" type="sibTrans" cxnId="{EB1B11B9-EE62-49CC-B778-1DA78B6618C1}">
      <dgm:prSet/>
      <dgm:spPr/>
      <dgm:t>
        <a:bodyPr/>
        <a:lstStyle/>
        <a:p>
          <a:endParaRPr lang="ru-RU"/>
        </a:p>
      </dgm:t>
    </dgm:pt>
    <dgm:pt modelId="{FDD02A8A-963D-4266-860D-9A5B81EC92B5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Календарные мероприятия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294800E-88DB-4BFD-9A7B-920A0E4B8D94}" type="parTrans" cxnId="{53F03238-C260-44A8-A051-E6FA861513A4}">
      <dgm:prSet/>
      <dgm:spPr/>
      <dgm:t>
        <a:bodyPr/>
        <a:lstStyle/>
        <a:p>
          <a:endParaRPr lang="ru-RU"/>
        </a:p>
      </dgm:t>
    </dgm:pt>
    <dgm:pt modelId="{4490192D-E771-4462-A459-8AD8E3103E7C}" type="sibTrans" cxnId="{53F03238-C260-44A8-A051-E6FA861513A4}">
      <dgm:prSet/>
      <dgm:spPr/>
      <dgm:t>
        <a:bodyPr/>
        <a:lstStyle/>
        <a:p>
          <a:endParaRPr lang="ru-RU"/>
        </a:p>
      </dgm:t>
    </dgm:pt>
    <dgm:pt modelId="{0CAAB266-ABCC-406C-86A2-DBC17D9F51B6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Методические мероприятия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B4D631-659D-4AC1-8573-70438B3F2626}" type="parTrans" cxnId="{8E9A464A-16B4-45A4-8D25-794C4820294B}">
      <dgm:prSet/>
      <dgm:spPr/>
      <dgm:t>
        <a:bodyPr/>
        <a:lstStyle/>
        <a:p>
          <a:endParaRPr lang="ru-RU"/>
        </a:p>
      </dgm:t>
    </dgm:pt>
    <dgm:pt modelId="{6E686F75-7FF3-449F-AF5E-EF6631BC74D8}" type="sibTrans" cxnId="{8E9A464A-16B4-45A4-8D25-794C4820294B}">
      <dgm:prSet/>
      <dgm:spPr/>
      <dgm:t>
        <a:bodyPr/>
        <a:lstStyle/>
        <a:p>
          <a:endParaRPr lang="ru-RU"/>
        </a:p>
      </dgm:t>
    </dgm:pt>
    <dgm:pt modelId="{9EA7EA4A-99E9-4234-95CA-EBB42F62B8A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Исследовательская деятельность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4DC7B5-3B73-4A35-B2EE-C98413917712}" type="parTrans" cxnId="{AE4A1BA6-C2DE-414E-8135-71ED666ADE26}">
      <dgm:prSet/>
      <dgm:spPr/>
      <dgm:t>
        <a:bodyPr/>
        <a:lstStyle/>
        <a:p>
          <a:endParaRPr lang="ru-RU"/>
        </a:p>
      </dgm:t>
    </dgm:pt>
    <dgm:pt modelId="{B62A30EB-37BB-4318-B79E-E8971CBD3B4C}" type="sibTrans" cxnId="{AE4A1BA6-C2DE-414E-8135-71ED666ADE26}">
      <dgm:prSet/>
      <dgm:spPr/>
      <dgm:t>
        <a:bodyPr/>
        <a:lstStyle/>
        <a:p>
          <a:endParaRPr lang="ru-RU"/>
        </a:p>
      </dgm:t>
    </dgm:pt>
    <dgm:pt modelId="{949AB8ED-E6AD-4140-8EBB-02B74782833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Объединения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 интересам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BD937E8-7EBB-4BB9-8A34-27DDE1D2DDE0}" type="parTrans" cxnId="{178DDD98-E364-406E-903A-3012E5C47999}">
      <dgm:prSet/>
      <dgm:spPr/>
      <dgm:t>
        <a:bodyPr/>
        <a:lstStyle/>
        <a:p>
          <a:endParaRPr lang="ru-RU"/>
        </a:p>
      </dgm:t>
    </dgm:pt>
    <dgm:pt modelId="{384D4912-8786-4EE9-8FA7-83234009BB48}" type="sibTrans" cxnId="{178DDD98-E364-406E-903A-3012E5C47999}">
      <dgm:prSet/>
      <dgm:spPr/>
      <dgm:t>
        <a:bodyPr/>
        <a:lstStyle/>
        <a:p>
          <a:endParaRPr lang="ru-RU"/>
        </a:p>
      </dgm:t>
    </dgm:pt>
    <dgm:pt modelId="{50805817-25A5-47F1-8F8B-F3805624C12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Общественные мероприятия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7CF53CB-D2C7-4F66-A072-C73F0A27E8C1}" type="parTrans" cxnId="{2BABDCEC-50C5-4461-BF06-E7E4792F47C0}">
      <dgm:prSet/>
      <dgm:spPr/>
      <dgm:t>
        <a:bodyPr/>
        <a:lstStyle/>
        <a:p>
          <a:endParaRPr lang="ru-RU"/>
        </a:p>
      </dgm:t>
    </dgm:pt>
    <dgm:pt modelId="{15B4405C-3396-4324-AEE1-8CD3B55ECC9A}" type="sibTrans" cxnId="{2BABDCEC-50C5-4461-BF06-E7E4792F47C0}">
      <dgm:prSet/>
      <dgm:spPr/>
      <dgm:t>
        <a:bodyPr/>
        <a:lstStyle/>
        <a:p>
          <a:endParaRPr lang="ru-RU"/>
        </a:p>
      </dgm:t>
    </dgm:pt>
    <dgm:pt modelId="{FFE60BA1-4A14-4EED-B008-7B655B57141B}" type="pres">
      <dgm:prSet presAssocID="{C0BE57F6-198D-48DD-A61F-0285550863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BD2CF-EDE6-4AC2-915D-D123DA056C87}" type="pres">
      <dgm:prSet presAssocID="{A7D1360E-2037-4C84-B2D7-01DEFDAE4DED}" presName="centerShape" presStyleLbl="node0" presStyleIdx="0" presStyleCnt="1" custScaleX="109375" custScaleY="106925"/>
      <dgm:spPr/>
      <dgm:t>
        <a:bodyPr/>
        <a:lstStyle/>
        <a:p>
          <a:endParaRPr lang="ru-RU"/>
        </a:p>
      </dgm:t>
    </dgm:pt>
    <dgm:pt modelId="{D81955D0-FD71-4D79-ADD6-8C224615D3AB}" type="pres">
      <dgm:prSet presAssocID="{FDD02A8A-963D-4266-860D-9A5B81EC92B5}" presName="node" presStyleLbl="node1" presStyleIdx="0" presStyleCnt="5" custScaleX="169127" custScaleY="85538" custRadScaleRad="92219" custRadScaleInc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45E26-4239-4D3A-AF32-4C1C85536AA8}" type="pres">
      <dgm:prSet presAssocID="{FDD02A8A-963D-4266-860D-9A5B81EC92B5}" presName="dummy" presStyleCnt="0"/>
      <dgm:spPr/>
    </dgm:pt>
    <dgm:pt modelId="{28B10F48-51A7-4158-9690-7C5571549F31}" type="pres">
      <dgm:prSet presAssocID="{4490192D-E771-4462-A459-8AD8E3103E7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4EC9FE8-01F1-41D1-AA9F-FAE61D246687}" type="pres">
      <dgm:prSet presAssocID="{0CAAB266-ABCC-406C-86A2-DBC17D9F51B6}" presName="node" presStyleLbl="node1" presStyleIdx="1" presStyleCnt="5" custScaleX="149605" custScaleY="84055" custRadScaleRad="121576" custRadScaleInc="-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6C08-022B-4F38-93F4-722A8E49D4E1}" type="pres">
      <dgm:prSet presAssocID="{0CAAB266-ABCC-406C-86A2-DBC17D9F51B6}" presName="dummy" presStyleCnt="0"/>
      <dgm:spPr/>
    </dgm:pt>
    <dgm:pt modelId="{7B626A4D-812E-4DD0-8098-409D6801A7AC}" type="pres">
      <dgm:prSet presAssocID="{6E686F75-7FF3-449F-AF5E-EF6631BC74D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8F03A0E-DA36-463A-9F39-6630EA48145E}" type="pres">
      <dgm:prSet presAssocID="{9EA7EA4A-99E9-4234-95CA-EBB42F62B8A4}" presName="node" presStyleLbl="node1" presStyleIdx="2" presStyleCnt="5" custScaleX="205351" custScaleY="84666" custRadScaleRad="109742" custRadScaleInc="-3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EA69F-22E1-451B-9173-13074576FA64}" type="pres">
      <dgm:prSet presAssocID="{9EA7EA4A-99E9-4234-95CA-EBB42F62B8A4}" presName="dummy" presStyleCnt="0"/>
      <dgm:spPr/>
    </dgm:pt>
    <dgm:pt modelId="{6438BCB2-9E09-48C4-AC96-87F93FDDFB45}" type="pres">
      <dgm:prSet presAssocID="{B62A30EB-37BB-4318-B79E-E8971CBD3B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233E617-7E4F-4AB3-B677-C48EB76D2BFA}" type="pres">
      <dgm:prSet presAssocID="{949AB8ED-E6AD-4140-8EBB-02B747828333}" presName="node" presStyleLbl="node1" presStyleIdx="3" presStyleCnt="5" custScaleX="206375" custScaleY="80277" custRadScaleRad="111378" custRadScaleInc="3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689B2-C881-4E7E-812B-F6BC8549FD7C}" type="pres">
      <dgm:prSet presAssocID="{949AB8ED-E6AD-4140-8EBB-02B747828333}" presName="dummy" presStyleCnt="0"/>
      <dgm:spPr/>
    </dgm:pt>
    <dgm:pt modelId="{CF27DEB1-B7F5-42A4-8837-BAEBE205D09E}" type="pres">
      <dgm:prSet presAssocID="{384D4912-8786-4EE9-8FA7-83234009BB4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294A034-E071-4626-AFD3-B7E56B741A0C}" type="pres">
      <dgm:prSet presAssocID="{50805817-25A5-47F1-8F8B-F3805624C12D}" presName="node" presStyleLbl="node1" presStyleIdx="4" presStyleCnt="5" custScaleX="169172" custScaleY="92792" custRadScaleRad="119639" custRadScaleInc="-6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AC2B7-C76C-4713-847C-987E23E4C262}" type="pres">
      <dgm:prSet presAssocID="{50805817-25A5-47F1-8F8B-F3805624C12D}" presName="dummy" presStyleCnt="0"/>
      <dgm:spPr/>
    </dgm:pt>
    <dgm:pt modelId="{9A786301-C14C-4D30-8ECB-63BD7CC3FAAB}" type="pres">
      <dgm:prSet presAssocID="{15B4405C-3396-4324-AEE1-8CD3B55ECC9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E4A1BA6-C2DE-414E-8135-71ED666ADE26}" srcId="{A7D1360E-2037-4C84-B2D7-01DEFDAE4DED}" destId="{9EA7EA4A-99E9-4234-95CA-EBB42F62B8A4}" srcOrd="2" destOrd="0" parTransId="{804DC7B5-3B73-4A35-B2EE-C98413917712}" sibTransId="{B62A30EB-37BB-4318-B79E-E8971CBD3B4C}"/>
    <dgm:cxn modelId="{7E0411F8-972A-4CA8-8823-718A9ACF65F7}" type="presOf" srcId="{A7D1360E-2037-4C84-B2D7-01DEFDAE4DED}" destId="{428BD2CF-EDE6-4AC2-915D-D123DA056C87}" srcOrd="0" destOrd="0" presId="urn:microsoft.com/office/officeart/2005/8/layout/radial6"/>
    <dgm:cxn modelId="{A5036B11-2288-408A-AF73-E98FFCCDB654}" type="presOf" srcId="{50805817-25A5-47F1-8F8B-F3805624C12D}" destId="{8294A034-E071-4626-AFD3-B7E56B741A0C}" srcOrd="0" destOrd="0" presId="urn:microsoft.com/office/officeart/2005/8/layout/radial6"/>
    <dgm:cxn modelId="{EB1B11B9-EE62-49CC-B778-1DA78B6618C1}" srcId="{C0BE57F6-198D-48DD-A61F-0285550863F9}" destId="{A7D1360E-2037-4C84-B2D7-01DEFDAE4DED}" srcOrd="0" destOrd="0" parTransId="{2DB36DE4-4DC3-4C8D-BA6F-2F51309BC8F4}" sibTransId="{DDDC8E15-73E2-46C3-B72D-50AEAB872D95}"/>
    <dgm:cxn modelId="{2BABDCEC-50C5-4461-BF06-E7E4792F47C0}" srcId="{A7D1360E-2037-4C84-B2D7-01DEFDAE4DED}" destId="{50805817-25A5-47F1-8F8B-F3805624C12D}" srcOrd="4" destOrd="0" parTransId="{37CF53CB-D2C7-4F66-A072-C73F0A27E8C1}" sibTransId="{15B4405C-3396-4324-AEE1-8CD3B55ECC9A}"/>
    <dgm:cxn modelId="{35269473-660F-4B62-B026-FC19710ED133}" type="presOf" srcId="{4490192D-E771-4462-A459-8AD8E3103E7C}" destId="{28B10F48-51A7-4158-9690-7C5571549F31}" srcOrd="0" destOrd="0" presId="urn:microsoft.com/office/officeart/2005/8/layout/radial6"/>
    <dgm:cxn modelId="{41A7CBFB-DFA2-43F6-A466-B2EF463F5134}" type="presOf" srcId="{C0BE57F6-198D-48DD-A61F-0285550863F9}" destId="{FFE60BA1-4A14-4EED-B008-7B655B57141B}" srcOrd="0" destOrd="0" presId="urn:microsoft.com/office/officeart/2005/8/layout/radial6"/>
    <dgm:cxn modelId="{53F03238-C260-44A8-A051-E6FA861513A4}" srcId="{A7D1360E-2037-4C84-B2D7-01DEFDAE4DED}" destId="{FDD02A8A-963D-4266-860D-9A5B81EC92B5}" srcOrd="0" destOrd="0" parTransId="{1294800E-88DB-4BFD-9A7B-920A0E4B8D94}" sibTransId="{4490192D-E771-4462-A459-8AD8E3103E7C}"/>
    <dgm:cxn modelId="{94BB1E07-8B3E-4013-9E2E-B295A33FC676}" type="presOf" srcId="{B62A30EB-37BB-4318-B79E-E8971CBD3B4C}" destId="{6438BCB2-9E09-48C4-AC96-87F93FDDFB45}" srcOrd="0" destOrd="0" presId="urn:microsoft.com/office/officeart/2005/8/layout/radial6"/>
    <dgm:cxn modelId="{0A370905-CDFD-4CA7-9A24-375EDFFD267F}" type="presOf" srcId="{9EA7EA4A-99E9-4234-95CA-EBB42F62B8A4}" destId="{D8F03A0E-DA36-463A-9F39-6630EA48145E}" srcOrd="0" destOrd="0" presId="urn:microsoft.com/office/officeart/2005/8/layout/radial6"/>
    <dgm:cxn modelId="{178DDD98-E364-406E-903A-3012E5C47999}" srcId="{A7D1360E-2037-4C84-B2D7-01DEFDAE4DED}" destId="{949AB8ED-E6AD-4140-8EBB-02B747828333}" srcOrd="3" destOrd="0" parTransId="{FBD937E8-7EBB-4BB9-8A34-27DDE1D2DDE0}" sibTransId="{384D4912-8786-4EE9-8FA7-83234009BB48}"/>
    <dgm:cxn modelId="{FC996D15-F93D-4207-813E-B4D1894F184F}" type="presOf" srcId="{0CAAB266-ABCC-406C-86A2-DBC17D9F51B6}" destId="{64EC9FE8-01F1-41D1-AA9F-FAE61D246687}" srcOrd="0" destOrd="0" presId="urn:microsoft.com/office/officeart/2005/8/layout/radial6"/>
    <dgm:cxn modelId="{DE6BF9DB-E773-44BA-847E-5767BA1FA783}" type="presOf" srcId="{384D4912-8786-4EE9-8FA7-83234009BB48}" destId="{CF27DEB1-B7F5-42A4-8837-BAEBE205D09E}" srcOrd="0" destOrd="0" presId="urn:microsoft.com/office/officeart/2005/8/layout/radial6"/>
    <dgm:cxn modelId="{B7D2FF7B-DDA1-43B7-AE14-2925EB86B553}" type="presOf" srcId="{FDD02A8A-963D-4266-860D-9A5B81EC92B5}" destId="{D81955D0-FD71-4D79-ADD6-8C224615D3AB}" srcOrd="0" destOrd="0" presId="urn:microsoft.com/office/officeart/2005/8/layout/radial6"/>
    <dgm:cxn modelId="{E3F3BEAC-68E1-403C-BBC8-D2EE11D96C80}" type="presOf" srcId="{949AB8ED-E6AD-4140-8EBB-02B747828333}" destId="{9233E617-7E4F-4AB3-B677-C48EB76D2BFA}" srcOrd="0" destOrd="0" presId="urn:microsoft.com/office/officeart/2005/8/layout/radial6"/>
    <dgm:cxn modelId="{B9AB2EB1-8DE9-469B-8A15-18CA661DB02B}" type="presOf" srcId="{6E686F75-7FF3-449F-AF5E-EF6631BC74D8}" destId="{7B626A4D-812E-4DD0-8098-409D6801A7AC}" srcOrd="0" destOrd="0" presId="urn:microsoft.com/office/officeart/2005/8/layout/radial6"/>
    <dgm:cxn modelId="{514A89DC-E713-46C8-90CE-DB3303900755}" type="presOf" srcId="{15B4405C-3396-4324-AEE1-8CD3B55ECC9A}" destId="{9A786301-C14C-4D30-8ECB-63BD7CC3FAAB}" srcOrd="0" destOrd="0" presId="urn:microsoft.com/office/officeart/2005/8/layout/radial6"/>
    <dgm:cxn modelId="{8E9A464A-16B4-45A4-8D25-794C4820294B}" srcId="{A7D1360E-2037-4C84-B2D7-01DEFDAE4DED}" destId="{0CAAB266-ABCC-406C-86A2-DBC17D9F51B6}" srcOrd="1" destOrd="0" parTransId="{F9B4D631-659D-4AC1-8573-70438B3F2626}" sibTransId="{6E686F75-7FF3-449F-AF5E-EF6631BC74D8}"/>
    <dgm:cxn modelId="{E0BAE053-B068-4665-9E2F-E693B133F588}" type="presParOf" srcId="{FFE60BA1-4A14-4EED-B008-7B655B57141B}" destId="{428BD2CF-EDE6-4AC2-915D-D123DA056C87}" srcOrd="0" destOrd="0" presId="urn:microsoft.com/office/officeart/2005/8/layout/radial6"/>
    <dgm:cxn modelId="{EB08E0F8-FE7C-4AA1-8D7F-835DA7FAD4A6}" type="presParOf" srcId="{FFE60BA1-4A14-4EED-B008-7B655B57141B}" destId="{D81955D0-FD71-4D79-ADD6-8C224615D3AB}" srcOrd="1" destOrd="0" presId="urn:microsoft.com/office/officeart/2005/8/layout/radial6"/>
    <dgm:cxn modelId="{A5226D5A-EECD-408B-A046-113EBB82C1A2}" type="presParOf" srcId="{FFE60BA1-4A14-4EED-B008-7B655B57141B}" destId="{AB245E26-4239-4D3A-AF32-4C1C85536AA8}" srcOrd="2" destOrd="0" presId="urn:microsoft.com/office/officeart/2005/8/layout/radial6"/>
    <dgm:cxn modelId="{170AE0A1-B96F-4083-8AAF-87A00DF086C6}" type="presParOf" srcId="{FFE60BA1-4A14-4EED-B008-7B655B57141B}" destId="{28B10F48-51A7-4158-9690-7C5571549F31}" srcOrd="3" destOrd="0" presId="urn:microsoft.com/office/officeart/2005/8/layout/radial6"/>
    <dgm:cxn modelId="{F3E22AA0-F5A1-40B0-8748-0CF0E4241E19}" type="presParOf" srcId="{FFE60BA1-4A14-4EED-B008-7B655B57141B}" destId="{64EC9FE8-01F1-41D1-AA9F-FAE61D246687}" srcOrd="4" destOrd="0" presId="urn:microsoft.com/office/officeart/2005/8/layout/radial6"/>
    <dgm:cxn modelId="{122CB6BF-4743-4075-86CC-D9F6F9EDE636}" type="presParOf" srcId="{FFE60BA1-4A14-4EED-B008-7B655B57141B}" destId="{1EA76C08-022B-4F38-93F4-722A8E49D4E1}" srcOrd="5" destOrd="0" presId="urn:microsoft.com/office/officeart/2005/8/layout/radial6"/>
    <dgm:cxn modelId="{5BB8EB89-E070-444E-8D01-0A41CB848C1C}" type="presParOf" srcId="{FFE60BA1-4A14-4EED-B008-7B655B57141B}" destId="{7B626A4D-812E-4DD0-8098-409D6801A7AC}" srcOrd="6" destOrd="0" presId="urn:microsoft.com/office/officeart/2005/8/layout/radial6"/>
    <dgm:cxn modelId="{8D9FA48E-6EA8-4BC0-9E7F-796D5279FC89}" type="presParOf" srcId="{FFE60BA1-4A14-4EED-B008-7B655B57141B}" destId="{D8F03A0E-DA36-463A-9F39-6630EA48145E}" srcOrd="7" destOrd="0" presId="urn:microsoft.com/office/officeart/2005/8/layout/radial6"/>
    <dgm:cxn modelId="{452003EA-984B-4F21-B571-113A9F6D1A97}" type="presParOf" srcId="{FFE60BA1-4A14-4EED-B008-7B655B57141B}" destId="{AB6EA69F-22E1-451B-9173-13074576FA64}" srcOrd="8" destOrd="0" presId="urn:microsoft.com/office/officeart/2005/8/layout/radial6"/>
    <dgm:cxn modelId="{DFDCDAFA-DE10-4C35-88DD-81972536EE15}" type="presParOf" srcId="{FFE60BA1-4A14-4EED-B008-7B655B57141B}" destId="{6438BCB2-9E09-48C4-AC96-87F93FDDFB45}" srcOrd="9" destOrd="0" presId="urn:microsoft.com/office/officeart/2005/8/layout/radial6"/>
    <dgm:cxn modelId="{DE350D35-B4C8-4B56-B242-BD9C7C15CCF5}" type="presParOf" srcId="{FFE60BA1-4A14-4EED-B008-7B655B57141B}" destId="{9233E617-7E4F-4AB3-B677-C48EB76D2BFA}" srcOrd="10" destOrd="0" presId="urn:microsoft.com/office/officeart/2005/8/layout/radial6"/>
    <dgm:cxn modelId="{79130DD6-0F62-4068-B864-E733018B6556}" type="presParOf" srcId="{FFE60BA1-4A14-4EED-B008-7B655B57141B}" destId="{124689B2-C881-4E7E-812B-F6BC8549FD7C}" srcOrd="11" destOrd="0" presId="urn:microsoft.com/office/officeart/2005/8/layout/radial6"/>
    <dgm:cxn modelId="{57D8CBB1-31D1-4D3E-ADCB-9627CC6B2D87}" type="presParOf" srcId="{FFE60BA1-4A14-4EED-B008-7B655B57141B}" destId="{CF27DEB1-B7F5-42A4-8837-BAEBE205D09E}" srcOrd="12" destOrd="0" presId="urn:microsoft.com/office/officeart/2005/8/layout/radial6"/>
    <dgm:cxn modelId="{39E16B02-C32D-4144-90E7-7D3AD3507B80}" type="presParOf" srcId="{FFE60BA1-4A14-4EED-B008-7B655B57141B}" destId="{8294A034-E071-4626-AFD3-B7E56B741A0C}" srcOrd="13" destOrd="0" presId="urn:microsoft.com/office/officeart/2005/8/layout/radial6"/>
    <dgm:cxn modelId="{544CE067-0FE5-442C-88A6-D1890CB9D700}" type="presParOf" srcId="{FFE60BA1-4A14-4EED-B008-7B655B57141B}" destId="{2DEAC2B7-C76C-4713-847C-987E23E4C262}" srcOrd="14" destOrd="0" presId="urn:microsoft.com/office/officeart/2005/8/layout/radial6"/>
    <dgm:cxn modelId="{B33EF304-16CC-4C15-9864-8D3657B1CE05}" type="presParOf" srcId="{FFE60BA1-4A14-4EED-B008-7B655B57141B}" destId="{9A786301-C14C-4D30-8ECB-63BD7CC3FAAB}" srcOrd="15" destOrd="0" presId="urn:microsoft.com/office/officeart/2005/8/layout/radial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F1643D-A352-4458-8DE4-611B8837FFB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A5F68-E692-4B62-9842-63CF9B056809}">
      <dgm:prSet phldrT="[Текст]" custT="1"/>
      <dgm:spPr>
        <a:solidFill>
          <a:srgbClr val="6633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Кадровые ресурсы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BD54623-EEBF-466C-AAC0-569C4034F5E3}" type="parTrans" cxnId="{83A86BF8-F6B0-4765-A7B0-8ACD02DBA642}">
      <dgm:prSet/>
      <dgm:spPr/>
      <dgm:t>
        <a:bodyPr/>
        <a:lstStyle/>
        <a:p>
          <a:endParaRPr lang="ru-RU"/>
        </a:p>
      </dgm:t>
    </dgm:pt>
    <dgm:pt modelId="{5FC276DB-E92D-4A30-8567-E2AD710A9CE7}" type="sibTrans" cxnId="{83A86BF8-F6B0-4765-A7B0-8ACD02DBA642}">
      <dgm:prSet/>
      <dgm:spPr/>
      <dgm:t>
        <a:bodyPr/>
        <a:lstStyle/>
        <a:p>
          <a:endParaRPr lang="ru-RU"/>
        </a:p>
      </dgm:t>
    </dgm:pt>
    <dgm:pt modelId="{96A62C04-D078-44B7-AE15-C93FBF2CCA5D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Почётные работники среднего профессионального образования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9C0F2E-BDEA-4368-9809-99777DD03ECB}" type="parTrans" cxnId="{2EA7560E-D2A0-4799-A23F-7D0C0F4CCC4B}">
      <dgm:prSet/>
      <dgm:spPr/>
      <dgm:t>
        <a:bodyPr/>
        <a:lstStyle/>
        <a:p>
          <a:endParaRPr lang="ru-RU"/>
        </a:p>
      </dgm:t>
    </dgm:pt>
    <dgm:pt modelId="{4A87D2C6-6AD9-465E-A46E-E51453AA00B7}" type="sibTrans" cxnId="{2EA7560E-D2A0-4799-A23F-7D0C0F4CCC4B}">
      <dgm:prSet/>
      <dgm:spPr/>
      <dgm:t>
        <a:bodyPr/>
        <a:lstStyle/>
        <a:p>
          <a:endParaRPr lang="ru-RU"/>
        </a:p>
      </dgm:t>
    </dgm:pt>
    <dgm:pt modelId="{3FBA2425-A479-4E3C-9792-7982C061F5B2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Отличник народного просвещения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40F74B-9461-4802-913A-D1870EA4A02D}" type="parTrans" cxnId="{063BFC64-3AFA-4035-8FFC-8FDB7FE2462B}">
      <dgm:prSet/>
      <dgm:spPr/>
      <dgm:t>
        <a:bodyPr/>
        <a:lstStyle/>
        <a:p>
          <a:endParaRPr lang="ru-RU"/>
        </a:p>
      </dgm:t>
    </dgm:pt>
    <dgm:pt modelId="{D283D6CE-7B19-4B88-991C-B2C111F6D5ED}" type="sibTrans" cxnId="{063BFC64-3AFA-4035-8FFC-8FDB7FE2462B}">
      <dgm:prSet/>
      <dgm:spPr/>
      <dgm:t>
        <a:bodyPr/>
        <a:lstStyle/>
        <a:p>
          <a:endParaRPr lang="ru-RU"/>
        </a:p>
      </dgm:t>
    </dgm:pt>
    <dgm:pt modelId="{81726974-7E57-42B8-8434-DA56CF39E6C8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Почётные грамоты Министерства образования РФ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475F2BD-EEE7-484F-BD68-53C01784D468}" type="parTrans" cxnId="{06D2F4C1-3DFB-47EE-B2F2-71D0F2D8710F}">
      <dgm:prSet/>
      <dgm:spPr/>
      <dgm:t>
        <a:bodyPr/>
        <a:lstStyle/>
        <a:p>
          <a:endParaRPr lang="ru-RU"/>
        </a:p>
      </dgm:t>
    </dgm:pt>
    <dgm:pt modelId="{9700F1A9-42B3-4375-AF58-FE8B442C1693}" type="sibTrans" cxnId="{06D2F4C1-3DFB-47EE-B2F2-71D0F2D8710F}">
      <dgm:prSet/>
      <dgm:spPr/>
      <dgm:t>
        <a:bodyPr/>
        <a:lstStyle/>
        <a:p>
          <a:endParaRPr lang="ru-RU"/>
        </a:p>
      </dgm:t>
    </dgm:pt>
    <dgm:pt modelId="{DF2AB561-F39B-4790-A6C0-70A2F9D4B85D}">
      <dgm:prSet custT="1"/>
      <dgm:spPr>
        <a:solidFill>
          <a:srgbClr val="66330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Высшая и первая квалификационная категория – 75%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8E129E0-03EB-4618-AC57-868704EE8280}" type="parTrans" cxnId="{422E6EE3-0CE5-4F33-82A7-DB2EC186B7E7}">
      <dgm:prSet/>
      <dgm:spPr/>
      <dgm:t>
        <a:bodyPr/>
        <a:lstStyle/>
        <a:p>
          <a:endParaRPr lang="ru-RU"/>
        </a:p>
      </dgm:t>
    </dgm:pt>
    <dgm:pt modelId="{421DED00-F977-4FEC-9169-5DF8DF47B380}" type="sibTrans" cxnId="{422E6EE3-0CE5-4F33-82A7-DB2EC186B7E7}">
      <dgm:prSet/>
      <dgm:spPr/>
      <dgm:t>
        <a:bodyPr/>
        <a:lstStyle/>
        <a:p>
          <a:endParaRPr lang="ru-RU"/>
        </a:p>
      </dgm:t>
    </dgm:pt>
    <dgm:pt modelId="{2D4BE643-6D2C-44D6-9483-9DB7BD7750B6}">
      <dgm:prSet custT="1"/>
      <dgm:spPr>
        <a:solidFill>
          <a:srgbClr val="66330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Средний возраст преподавателей </a:t>
          </a:r>
        </a:p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более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45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980AFA-4920-442E-A15D-7E30B11BE43F}" type="parTrans" cxnId="{7B928C15-E56B-4820-9A0F-AB7C694F4989}">
      <dgm:prSet/>
      <dgm:spPr/>
      <dgm:t>
        <a:bodyPr/>
        <a:lstStyle/>
        <a:p>
          <a:endParaRPr lang="ru-RU"/>
        </a:p>
      </dgm:t>
    </dgm:pt>
    <dgm:pt modelId="{0CEDAD83-1BB7-4BF9-AEEE-C762F35B3BB3}" type="sibTrans" cxnId="{7B928C15-E56B-4820-9A0F-AB7C694F4989}">
      <dgm:prSet/>
      <dgm:spPr/>
      <dgm:t>
        <a:bodyPr/>
        <a:lstStyle/>
        <a:p>
          <a:endParaRPr lang="ru-RU"/>
        </a:p>
      </dgm:t>
    </dgm:pt>
    <dgm:pt modelId="{3CA333C7-A9D3-4C9D-AC81-94B0F70F85D0}" type="pres">
      <dgm:prSet presAssocID="{1EF1643D-A352-4458-8DE4-611B8837FF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1CF55-5D10-452C-B14E-323B565CAAA8}" type="pres">
      <dgm:prSet presAssocID="{FEAA5F68-E692-4B62-9842-63CF9B056809}" presName="centerShape" presStyleLbl="node0" presStyleIdx="0" presStyleCnt="1" custScaleX="109587" custLinFactNeighborX="-752" custLinFactNeighborY="137"/>
      <dgm:spPr/>
      <dgm:t>
        <a:bodyPr/>
        <a:lstStyle/>
        <a:p>
          <a:endParaRPr lang="ru-RU"/>
        </a:p>
      </dgm:t>
    </dgm:pt>
    <dgm:pt modelId="{8900D52D-A719-4D92-8824-05D81BEB8A4D}" type="pres">
      <dgm:prSet presAssocID="{A69C0F2E-BDEA-4368-9809-99777DD03ECB}" presName="parTrans" presStyleLbl="bgSibTrans2D1" presStyleIdx="0" presStyleCnt="5" custLinFactNeighborX="3072" custLinFactNeighborY="5408"/>
      <dgm:spPr/>
      <dgm:t>
        <a:bodyPr/>
        <a:lstStyle/>
        <a:p>
          <a:endParaRPr lang="ru-RU"/>
        </a:p>
      </dgm:t>
    </dgm:pt>
    <dgm:pt modelId="{A606C474-167E-4D5F-98BB-9C2E2FCAB912}" type="pres">
      <dgm:prSet presAssocID="{96A62C04-D078-44B7-AE15-C93FBF2CCA5D}" presName="node" presStyleLbl="node1" presStyleIdx="0" presStyleCnt="5" custScaleX="143779" custScaleY="107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07FB-CB2A-4F0D-8545-8DFF4AE454E6}" type="pres">
      <dgm:prSet presAssocID="{3C40F74B-9461-4802-913A-D1870EA4A02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32BB6E5-A407-42E6-A5EA-289F7A71FCED}" type="pres">
      <dgm:prSet presAssocID="{3FBA2425-A479-4E3C-9792-7982C061F5B2}" presName="node" presStyleLbl="node1" presStyleIdx="1" presStyleCnt="5" custScaleX="130106" custRadScaleRad="109836" custRadScaleInc="-1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0F4B-D69E-47B8-ADD5-C6286F4FA9B1}" type="pres">
      <dgm:prSet presAssocID="{1475F2BD-EEE7-484F-BD68-53C01784D4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F7BFE21-0EBA-4551-B3B8-9E046042E7F5}" type="pres">
      <dgm:prSet presAssocID="{81726974-7E57-42B8-8434-DA56CF39E6C8}" presName="node" presStyleLbl="node1" presStyleIdx="2" presStyleCnt="5" custScaleX="12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934D-7F1E-4D05-82B3-565C2C314016}" type="pres">
      <dgm:prSet presAssocID="{A8E129E0-03EB-4618-AC57-868704EE8280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6B19932-FB38-483F-8342-5EBD0651BF80}" type="pres">
      <dgm:prSet presAssocID="{DF2AB561-F39B-4790-A6C0-70A2F9D4B85D}" presName="node" presStyleLbl="node1" presStyleIdx="3" presStyleCnt="5" custScaleX="137531" custRadScaleRad="110654" custRadScaleInc="16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9E3F-0C6C-44E3-8D0D-C15E5692246D}" type="pres">
      <dgm:prSet presAssocID="{3C980AFA-4920-442E-A15D-7E30B11BE43F}" presName="parTrans" presStyleLbl="bgSibTrans2D1" presStyleIdx="4" presStyleCnt="5" custLinFactNeighborX="-8428" custLinFactNeighborY="-966"/>
      <dgm:spPr/>
      <dgm:t>
        <a:bodyPr/>
        <a:lstStyle/>
        <a:p>
          <a:endParaRPr lang="ru-RU"/>
        </a:p>
      </dgm:t>
    </dgm:pt>
    <dgm:pt modelId="{3D9EE0A0-5782-4770-9671-21431A08E309}" type="pres">
      <dgm:prSet presAssocID="{2D4BE643-6D2C-44D6-9483-9DB7BD7750B6}" presName="node" presStyleLbl="node1" presStyleIdx="4" presStyleCnt="5" custScaleX="138701" custRadScaleRad="92891" custRadScaleInc="-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B2E7D-4D7F-4D76-8AED-6054FA6C0473}" type="presOf" srcId="{A69C0F2E-BDEA-4368-9809-99777DD03ECB}" destId="{8900D52D-A719-4D92-8824-05D81BEB8A4D}" srcOrd="0" destOrd="0" presId="urn:microsoft.com/office/officeart/2005/8/layout/radial4"/>
    <dgm:cxn modelId="{83A86BF8-F6B0-4765-A7B0-8ACD02DBA642}" srcId="{1EF1643D-A352-4458-8DE4-611B8837FFBC}" destId="{FEAA5F68-E692-4B62-9842-63CF9B056809}" srcOrd="0" destOrd="0" parTransId="{1BD54623-EEBF-466C-AAC0-569C4034F5E3}" sibTransId="{5FC276DB-E92D-4A30-8567-E2AD710A9CE7}"/>
    <dgm:cxn modelId="{012225C3-754C-4DA7-AA6B-E6E08978C8B6}" type="presOf" srcId="{3C40F74B-9461-4802-913A-D1870EA4A02D}" destId="{505C07FB-CB2A-4F0D-8545-8DFF4AE454E6}" srcOrd="0" destOrd="0" presId="urn:microsoft.com/office/officeart/2005/8/layout/radial4"/>
    <dgm:cxn modelId="{063BFC64-3AFA-4035-8FFC-8FDB7FE2462B}" srcId="{FEAA5F68-E692-4B62-9842-63CF9B056809}" destId="{3FBA2425-A479-4E3C-9792-7982C061F5B2}" srcOrd="1" destOrd="0" parTransId="{3C40F74B-9461-4802-913A-D1870EA4A02D}" sibTransId="{D283D6CE-7B19-4B88-991C-B2C111F6D5ED}"/>
    <dgm:cxn modelId="{422E6EE3-0CE5-4F33-82A7-DB2EC186B7E7}" srcId="{FEAA5F68-E692-4B62-9842-63CF9B056809}" destId="{DF2AB561-F39B-4790-A6C0-70A2F9D4B85D}" srcOrd="3" destOrd="0" parTransId="{A8E129E0-03EB-4618-AC57-868704EE8280}" sibTransId="{421DED00-F977-4FEC-9169-5DF8DF47B380}"/>
    <dgm:cxn modelId="{D076FB2F-63B7-468A-B251-D1E88DC74F1A}" type="presOf" srcId="{2D4BE643-6D2C-44D6-9483-9DB7BD7750B6}" destId="{3D9EE0A0-5782-4770-9671-21431A08E309}" srcOrd="0" destOrd="0" presId="urn:microsoft.com/office/officeart/2005/8/layout/radial4"/>
    <dgm:cxn modelId="{ED9E206F-E966-4C3E-A826-B5558DDB8B8C}" type="presOf" srcId="{81726974-7E57-42B8-8434-DA56CF39E6C8}" destId="{CF7BFE21-0EBA-4551-B3B8-9E046042E7F5}" srcOrd="0" destOrd="0" presId="urn:microsoft.com/office/officeart/2005/8/layout/radial4"/>
    <dgm:cxn modelId="{DAB62F79-C690-4B79-BEC9-3B48F353141A}" type="presOf" srcId="{DF2AB561-F39B-4790-A6C0-70A2F9D4B85D}" destId="{E6B19932-FB38-483F-8342-5EBD0651BF80}" srcOrd="0" destOrd="0" presId="urn:microsoft.com/office/officeart/2005/8/layout/radial4"/>
    <dgm:cxn modelId="{E8A3F420-B48C-42E7-B9AE-8DAE40654149}" type="presOf" srcId="{A8E129E0-03EB-4618-AC57-868704EE8280}" destId="{CF3C934D-7F1E-4D05-82B3-565C2C314016}" srcOrd="0" destOrd="0" presId="urn:microsoft.com/office/officeart/2005/8/layout/radial4"/>
    <dgm:cxn modelId="{5003A4CA-BA35-4A34-A7B5-DD5DDED6B3DD}" type="presOf" srcId="{3C980AFA-4920-442E-A15D-7E30B11BE43F}" destId="{DA609E3F-0C6C-44E3-8D0D-C15E5692246D}" srcOrd="0" destOrd="0" presId="urn:microsoft.com/office/officeart/2005/8/layout/radial4"/>
    <dgm:cxn modelId="{F6A507B2-F1FC-4F03-BED6-E4741026E25E}" type="presOf" srcId="{96A62C04-D078-44B7-AE15-C93FBF2CCA5D}" destId="{A606C474-167E-4D5F-98BB-9C2E2FCAB912}" srcOrd="0" destOrd="0" presId="urn:microsoft.com/office/officeart/2005/8/layout/radial4"/>
    <dgm:cxn modelId="{FF5C7BE5-8600-4BF3-9D58-96001D330F4B}" type="presOf" srcId="{1EF1643D-A352-4458-8DE4-611B8837FFBC}" destId="{3CA333C7-A9D3-4C9D-AC81-94B0F70F85D0}" srcOrd="0" destOrd="0" presId="urn:microsoft.com/office/officeart/2005/8/layout/radial4"/>
    <dgm:cxn modelId="{815F40EF-1D4C-4DEC-A0DF-6E413043132A}" type="presOf" srcId="{1475F2BD-EEE7-484F-BD68-53C01784D468}" destId="{78C30F4B-D69E-47B8-ADD5-C6286F4FA9B1}" srcOrd="0" destOrd="0" presId="urn:microsoft.com/office/officeart/2005/8/layout/radial4"/>
    <dgm:cxn modelId="{2EA7560E-D2A0-4799-A23F-7D0C0F4CCC4B}" srcId="{FEAA5F68-E692-4B62-9842-63CF9B056809}" destId="{96A62C04-D078-44B7-AE15-C93FBF2CCA5D}" srcOrd="0" destOrd="0" parTransId="{A69C0F2E-BDEA-4368-9809-99777DD03ECB}" sibTransId="{4A87D2C6-6AD9-465E-A46E-E51453AA00B7}"/>
    <dgm:cxn modelId="{06D2F4C1-3DFB-47EE-B2F2-71D0F2D8710F}" srcId="{FEAA5F68-E692-4B62-9842-63CF9B056809}" destId="{81726974-7E57-42B8-8434-DA56CF39E6C8}" srcOrd="2" destOrd="0" parTransId="{1475F2BD-EEE7-484F-BD68-53C01784D468}" sibTransId="{9700F1A9-42B3-4375-AF58-FE8B442C1693}"/>
    <dgm:cxn modelId="{7B928C15-E56B-4820-9A0F-AB7C694F4989}" srcId="{FEAA5F68-E692-4B62-9842-63CF9B056809}" destId="{2D4BE643-6D2C-44D6-9483-9DB7BD7750B6}" srcOrd="4" destOrd="0" parTransId="{3C980AFA-4920-442E-A15D-7E30B11BE43F}" sibTransId="{0CEDAD83-1BB7-4BF9-AEEE-C762F35B3BB3}"/>
    <dgm:cxn modelId="{E8E919F1-ED91-4861-823C-96CD66A15B99}" type="presOf" srcId="{FEAA5F68-E692-4B62-9842-63CF9B056809}" destId="{2161CF55-5D10-452C-B14E-323B565CAAA8}" srcOrd="0" destOrd="0" presId="urn:microsoft.com/office/officeart/2005/8/layout/radial4"/>
    <dgm:cxn modelId="{4D52144D-945D-46B1-BCBC-E4FF17270162}" type="presOf" srcId="{3FBA2425-A479-4E3C-9792-7982C061F5B2}" destId="{A32BB6E5-A407-42E6-A5EA-289F7A71FCED}" srcOrd="0" destOrd="0" presId="urn:microsoft.com/office/officeart/2005/8/layout/radial4"/>
    <dgm:cxn modelId="{388B6A25-11A1-4A48-8758-87C9E0EB4F5D}" type="presParOf" srcId="{3CA333C7-A9D3-4C9D-AC81-94B0F70F85D0}" destId="{2161CF55-5D10-452C-B14E-323B565CAAA8}" srcOrd="0" destOrd="0" presId="urn:microsoft.com/office/officeart/2005/8/layout/radial4"/>
    <dgm:cxn modelId="{111A7AD7-5BD5-4690-BB72-2BC99D48F67D}" type="presParOf" srcId="{3CA333C7-A9D3-4C9D-AC81-94B0F70F85D0}" destId="{8900D52D-A719-4D92-8824-05D81BEB8A4D}" srcOrd="1" destOrd="0" presId="urn:microsoft.com/office/officeart/2005/8/layout/radial4"/>
    <dgm:cxn modelId="{C5E9591C-E91F-4B48-9238-EE9A27CBC63F}" type="presParOf" srcId="{3CA333C7-A9D3-4C9D-AC81-94B0F70F85D0}" destId="{A606C474-167E-4D5F-98BB-9C2E2FCAB912}" srcOrd="2" destOrd="0" presId="urn:microsoft.com/office/officeart/2005/8/layout/radial4"/>
    <dgm:cxn modelId="{6BFEB3B7-9266-4E21-9DB4-87C4B6BBB87A}" type="presParOf" srcId="{3CA333C7-A9D3-4C9D-AC81-94B0F70F85D0}" destId="{505C07FB-CB2A-4F0D-8545-8DFF4AE454E6}" srcOrd="3" destOrd="0" presId="urn:microsoft.com/office/officeart/2005/8/layout/radial4"/>
    <dgm:cxn modelId="{B7501047-34C6-4319-B6CA-060CA0081D49}" type="presParOf" srcId="{3CA333C7-A9D3-4C9D-AC81-94B0F70F85D0}" destId="{A32BB6E5-A407-42E6-A5EA-289F7A71FCED}" srcOrd="4" destOrd="0" presId="urn:microsoft.com/office/officeart/2005/8/layout/radial4"/>
    <dgm:cxn modelId="{B6D3331E-3609-40AF-9B79-4F54BE5F6462}" type="presParOf" srcId="{3CA333C7-A9D3-4C9D-AC81-94B0F70F85D0}" destId="{78C30F4B-D69E-47B8-ADD5-C6286F4FA9B1}" srcOrd="5" destOrd="0" presId="urn:microsoft.com/office/officeart/2005/8/layout/radial4"/>
    <dgm:cxn modelId="{9872ACE2-DBB1-42EC-9407-C22DDD27592D}" type="presParOf" srcId="{3CA333C7-A9D3-4C9D-AC81-94B0F70F85D0}" destId="{CF7BFE21-0EBA-4551-B3B8-9E046042E7F5}" srcOrd="6" destOrd="0" presId="urn:microsoft.com/office/officeart/2005/8/layout/radial4"/>
    <dgm:cxn modelId="{86554122-F216-4BA7-A6CF-01125B5E7B38}" type="presParOf" srcId="{3CA333C7-A9D3-4C9D-AC81-94B0F70F85D0}" destId="{CF3C934D-7F1E-4D05-82B3-565C2C314016}" srcOrd="7" destOrd="0" presId="urn:microsoft.com/office/officeart/2005/8/layout/radial4"/>
    <dgm:cxn modelId="{90555C0E-53EB-4CAA-9620-D5D48668EFD4}" type="presParOf" srcId="{3CA333C7-A9D3-4C9D-AC81-94B0F70F85D0}" destId="{E6B19932-FB38-483F-8342-5EBD0651BF80}" srcOrd="8" destOrd="0" presId="urn:microsoft.com/office/officeart/2005/8/layout/radial4"/>
    <dgm:cxn modelId="{CE3601E7-1D62-4A01-8168-CBE0687304D0}" type="presParOf" srcId="{3CA333C7-A9D3-4C9D-AC81-94B0F70F85D0}" destId="{DA609E3F-0C6C-44E3-8D0D-C15E5692246D}" srcOrd="9" destOrd="0" presId="urn:microsoft.com/office/officeart/2005/8/layout/radial4"/>
    <dgm:cxn modelId="{9CE30E0F-E916-4444-A6B2-22B1686C530E}" type="presParOf" srcId="{3CA333C7-A9D3-4C9D-AC81-94B0F70F85D0}" destId="{3D9EE0A0-5782-4770-9671-21431A08E309}" srcOrd="10" destOrd="0" presId="urn:microsoft.com/office/officeart/2005/8/layout/radial4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1643D-A352-4458-8DE4-611B8837FFB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A5F68-E692-4B62-9842-63CF9B05680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Организационные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ресурсы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D54623-EEBF-466C-AAC0-569C4034F5E3}" type="parTrans" cxnId="{83A86BF8-F6B0-4765-A7B0-8ACD02DBA642}">
      <dgm:prSet/>
      <dgm:spPr/>
      <dgm:t>
        <a:bodyPr/>
        <a:lstStyle/>
        <a:p>
          <a:endParaRPr lang="ru-RU"/>
        </a:p>
      </dgm:t>
    </dgm:pt>
    <dgm:pt modelId="{5FC276DB-E92D-4A30-8567-E2AD710A9CE7}" type="sibTrans" cxnId="{83A86BF8-F6B0-4765-A7B0-8ACD02DBA642}">
      <dgm:prSet/>
      <dgm:spPr/>
      <dgm:t>
        <a:bodyPr/>
        <a:lstStyle/>
        <a:p>
          <a:endParaRPr lang="ru-RU"/>
        </a:p>
      </dgm:t>
    </dgm:pt>
    <dgm:pt modelId="{96A62C04-D078-44B7-AE15-C93FBF2CCA5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Аудиторные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теоретические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 практические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учебные занятия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69C0F2E-BDEA-4368-9809-99777DD03ECB}" type="parTrans" cxnId="{2EA7560E-D2A0-4799-A23F-7D0C0F4CCC4B}">
      <dgm:prSet/>
      <dgm:spPr/>
      <dgm:t>
        <a:bodyPr/>
        <a:lstStyle/>
        <a:p>
          <a:endParaRPr lang="ru-RU"/>
        </a:p>
      </dgm:t>
    </dgm:pt>
    <dgm:pt modelId="{4A87D2C6-6AD9-465E-A46E-E51453AA00B7}" type="sibTrans" cxnId="{2EA7560E-D2A0-4799-A23F-7D0C0F4CCC4B}">
      <dgm:prSet/>
      <dgm:spPr/>
      <dgm:t>
        <a:bodyPr/>
        <a:lstStyle/>
        <a:p>
          <a:endParaRPr lang="ru-RU"/>
        </a:p>
      </dgm:t>
    </dgm:pt>
    <dgm:pt modelId="{3FBA2425-A479-4E3C-9792-7982C061F5B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Учебная и производственная практика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C40F74B-9461-4802-913A-D1870EA4A02D}" type="parTrans" cxnId="{063BFC64-3AFA-4035-8FFC-8FDB7FE2462B}">
      <dgm:prSet/>
      <dgm:spPr/>
      <dgm:t>
        <a:bodyPr/>
        <a:lstStyle/>
        <a:p>
          <a:endParaRPr lang="ru-RU"/>
        </a:p>
      </dgm:t>
    </dgm:pt>
    <dgm:pt modelId="{D283D6CE-7B19-4B88-991C-B2C111F6D5ED}" type="sibTrans" cxnId="{063BFC64-3AFA-4035-8FFC-8FDB7FE2462B}">
      <dgm:prSet/>
      <dgm:spPr/>
      <dgm:t>
        <a:bodyPr/>
        <a:lstStyle/>
        <a:p>
          <a:endParaRPr lang="ru-RU"/>
        </a:p>
      </dgm:t>
    </dgm:pt>
    <dgm:pt modelId="{81726974-7E57-42B8-8434-DA56CF39E6C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Система накопительного оценивания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этапе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текущего контроля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475F2BD-EEE7-484F-BD68-53C01784D468}" type="parTrans" cxnId="{06D2F4C1-3DFB-47EE-B2F2-71D0F2D8710F}">
      <dgm:prSet/>
      <dgm:spPr/>
      <dgm:t>
        <a:bodyPr/>
        <a:lstStyle/>
        <a:p>
          <a:endParaRPr lang="ru-RU"/>
        </a:p>
      </dgm:t>
    </dgm:pt>
    <dgm:pt modelId="{9700F1A9-42B3-4375-AF58-FE8B442C1693}" type="sibTrans" cxnId="{06D2F4C1-3DFB-47EE-B2F2-71D0F2D8710F}">
      <dgm:prSet/>
      <dgm:spPr/>
      <dgm:t>
        <a:bodyPr/>
        <a:lstStyle/>
        <a:p>
          <a:endParaRPr lang="ru-RU"/>
        </a:p>
      </dgm:t>
    </dgm:pt>
    <dgm:pt modelId="{DF2AB561-F39B-4790-A6C0-70A2F9D4B85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Методические мероприятия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 плану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ОМС и ЧПТ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8E129E0-03EB-4618-AC57-868704EE8280}" type="parTrans" cxnId="{422E6EE3-0CE5-4F33-82A7-DB2EC186B7E7}">
      <dgm:prSet/>
      <dgm:spPr/>
      <dgm:t>
        <a:bodyPr/>
        <a:lstStyle/>
        <a:p>
          <a:endParaRPr lang="ru-RU"/>
        </a:p>
      </dgm:t>
    </dgm:pt>
    <dgm:pt modelId="{421DED00-F977-4FEC-9169-5DF8DF47B380}" type="sibTrans" cxnId="{422E6EE3-0CE5-4F33-82A7-DB2EC186B7E7}">
      <dgm:prSet/>
      <dgm:spPr/>
      <dgm:t>
        <a:bodyPr/>
        <a:lstStyle/>
        <a:p>
          <a:endParaRPr lang="ru-RU"/>
        </a:p>
      </dgm:t>
    </dgm:pt>
    <dgm:pt modelId="{2D4BE643-6D2C-44D6-9483-9DB7BD7750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Выполнение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 защита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учебных проектов,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КР и ВКР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C980AFA-4920-442E-A15D-7E30B11BE43F}" type="parTrans" cxnId="{7B928C15-E56B-4820-9A0F-AB7C694F4989}">
      <dgm:prSet/>
      <dgm:spPr/>
      <dgm:t>
        <a:bodyPr/>
        <a:lstStyle/>
        <a:p>
          <a:endParaRPr lang="ru-RU"/>
        </a:p>
      </dgm:t>
    </dgm:pt>
    <dgm:pt modelId="{0CEDAD83-1BB7-4BF9-AEEE-C762F35B3BB3}" type="sibTrans" cxnId="{7B928C15-E56B-4820-9A0F-AB7C694F4989}">
      <dgm:prSet/>
      <dgm:spPr/>
      <dgm:t>
        <a:bodyPr/>
        <a:lstStyle/>
        <a:p>
          <a:endParaRPr lang="ru-RU"/>
        </a:p>
      </dgm:t>
    </dgm:pt>
    <dgm:pt modelId="{10206736-114A-4C3C-B439-45E022C2309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Курсы повышения квалификации для студентов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учителей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F18F95-22EC-4B70-8735-2840ADF2F36E}" type="parTrans" cxnId="{410BE7D0-2F96-4E9B-B4D7-17EED0BE1B2A}">
      <dgm:prSet/>
      <dgm:spPr/>
      <dgm:t>
        <a:bodyPr/>
        <a:lstStyle/>
        <a:p>
          <a:endParaRPr lang="ru-RU"/>
        </a:p>
      </dgm:t>
    </dgm:pt>
    <dgm:pt modelId="{219A759C-819C-4FFB-BD76-8785C70D5C91}" type="sibTrans" cxnId="{410BE7D0-2F96-4E9B-B4D7-17EED0BE1B2A}">
      <dgm:prSet/>
      <dgm:spPr/>
      <dgm:t>
        <a:bodyPr/>
        <a:lstStyle/>
        <a:p>
          <a:endParaRPr lang="ru-RU"/>
        </a:p>
      </dgm:t>
    </dgm:pt>
    <dgm:pt modelId="{55417355-1E83-493C-BD9D-5F883EBF7FC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Дуальное обучение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7117E6-6E4F-4428-A732-D3A65BAF6F58}" type="parTrans" cxnId="{B21D669A-2064-41C5-A8B4-D3198315312D}">
      <dgm:prSet/>
      <dgm:spPr/>
      <dgm:t>
        <a:bodyPr/>
        <a:lstStyle/>
        <a:p>
          <a:endParaRPr lang="ru-RU"/>
        </a:p>
      </dgm:t>
    </dgm:pt>
    <dgm:pt modelId="{BC076118-8406-4BA4-BDC0-86DF28B47CE7}" type="sibTrans" cxnId="{B21D669A-2064-41C5-A8B4-D3198315312D}">
      <dgm:prSet/>
      <dgm:spPr/>
      <dgm:t>
        <a:bodyPr/>
        <a:lstStyle/>
        <a:p>
          <a:endParaRPr lang="ru-RU"/>
        </a:p>
      </dgm:t>
    </dgm:pt>
    <dgm:pt modelId="{573E6D52-4069-4247-8B14-9BDFE1E52357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Школа вожатых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A185FFF-87D0-42A1-9349-B1459AEA418A}" type="parTrans" cxnId="{6C4488E3-07B5-4864-A926-D4312DCB213F}">
      <dgm:prSet/>
      <dgm:spPr/>
      <dgm:t>
        <a:bodyPr/>
        <a:lstStyle/>
        <a:p>
          <a:endParaRPr lang="ru-RU"/>
        </a:p>
      </dgm:t>
    </dgm:pt>
    <dgm:pt modelId="{7FADD65D-CEC1-4F9F-A0C4-00434D8E20F2}" type="sibTrans" cxnId="{6C4488E3-07B5-4864-A926-D4312DCB213F}">
      <dgm:prSet/>
      <dgm:spPr/>
      <dgm:t>
        <a:bodyPr/>
        <a:lstStyle/>
        <a:p>
          <a:endParaRPr lang="ru-RU"/>
        </a:p>
      </dgm:t>
    </dgm:pt>
    <dgm:pt modelId="{620B9E64-5086-4EB1-8BAD-0E22DFFF896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Педкласс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EABB451-94BE-4458-9CC3-965470F6F011}" type="parTrans" cxnId="{6E7D77D3-E34B-43B3-A703-54D29582E22B}">
      <dgm:prSet/>
      <dgm:spPr/>
      <dgm:t>
        <a:bodyPr/>
        <a:lstStyle/>
        <a:p>
          <a:endParaRPr lang="ru-RU"/>
        </a:p>
      </dgm:t>
    </dgm:pt>
    <dgm:pt modelId="{62F24114-EA1A-42B0-A98C-A211B6C8F187}" type="sibTrans" cxnId="{6E7D77D3-E34B-43B3-A703-54D29582E22B}">
      <dgm:prSet/>
      <dgm:spPr/>
      <dgm:t>
        <a:bodyPr/>
        <a:lstStyle/>
        <a:p>
          <a:endParaRPr lang="ru-RU"/>
        </a:p>
      </dgm:t>
    </dgm:pt>
    <dgm:pt modelId="{3CA333C7-A9D3-4C9D-AC81-94B0F70F85D0}" type="pres">
      <dgm:prSet presAssocID="{1EF1643D-A352-4458-8DE4-611B8837FF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1CF55-5D10-452C-B14E-323B565CAAA8}" type="pres">
      <dgm:prSet presAssocID="{FEAA5F68-E692-4B62-9842-63CF9B056809}" presName="centerShape" presStyleLbl="node0" presStyleIdx="0" presStyleCnt="1" custScaleX="173937" custScaleY="123084" custLinFactNeighborX="-1025" custLinFactNeighborY="-11290"/>
      <dgm:spPr/>
      <dgm:t>
        <a:bodyPr/>
        <a:lstStyle/>
        <a:p>
          <a:endParaRPr lang="ru-RU"/>
        </a:p>
      </dgm:t>
    </dgm:pt>
    <dgm:pt modelId="{8900D52D-A719-4D92-8824-05D81BEB8A4D}" type="pres">
      <dgm:prSet presAssocID="{A69C0F2E-BDEA-4368-9809-99777DD03ECB}" presName="parTrans" presStyleLbl="bgSibTrans2D1" presStyleIdx="0" presStyleCnt="9" custLinFactNeighborX="1973" custLinFactNeighborY="-10318"/>
      <dgm:spPr/>
      <dgm:t>
        <a:bodyPr/>
        <a:lstStyle/>
        <a:p>
          <a:endParaRPr lang="ru-RU"/>
        </a:p>
      </dgm:t>
    </dgm:pt>
    <dgm:pt modelId="{A606C474-167E-4D5F-98BB-9C2E2FCAB912}" type="pres">
      <dgm:prSet presAssocID="{96A62C04-D078-44B7-AE15-C93FBF2CCA5D}" presName="node" presStyleLbl="node1" presStyleIdx="0" presStyleCnt="9" custScaleX="216831" custScaleY="144227" custRadScaleRad="76796" custRadScaleInc="-4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07FB-CB2A-4F0D-8545-8DFF4AE454E6}" type="pres">
      <dgm:prSet presAssocID="{3C40F74B-9461-4802-913A-D1870EA4A02D}" presName="parTrans" presStyleLbl="bgSibTrans2D1" presStyleIdx="1" presStyleCnt="9" custAng="21542835" custLinFactNeighborX="6142" custLinFactNeighborY="-3906"/>
      <dgm:spPr/>
      <dgm:t>
        <a:bodyPr/>
        <a:lstStyle/>
        <a:p>
          <a:endParaRPr lang="ru-RU"/>
        </a:p>
      </dgm:t>
    </dgm:pt>
    <dgm:pt modelId="{A32BB6E5-A407-42E6-A5EA-289F7A71FCED}" type="pres">
      <dgm:prSet presAssocID="{3FBA2425-A479-4E3C-9792-7982C061F5B2}" presName="node" presStyleLbl="node1" presStyleIdx="1" presStyleCnt="9" custScaleX="206949" custScaleY="130065" custRadScaleRad="90829" custRadScaleInc="-30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0F4B-D69E-47B8-ADD5-C6286F4FA9B1}" type="pres">
      <dgm:prSet presAssocID="{1475F2BD-EEE7-484F-BD68-53C01784D468}" presName="parTrans" presStyleLbl="bgSibTrans2D1" presStyleIdx="2" presStyleCnt="9" custLinFactNeighborX="11245" custLinFactNeighborY="8782"/>
      <dgm:spPr/>
      <dgm:t>
        <a:bodyPr/>
        <a:lstStyle/>
        <a:p>
          <a:endParaRPr lang="ru-RU"/>
        </a:p>
      </dgm:t>
    </dgm:pt>
    <dgm:pt modelId="{CF7BFE21-0EBA-4551-B3B8-9E046042E7F5}" type="pres">
      <dgm:prSet presAssocID="{81726974-7E57-42B8-8434-DA56CF39E6C8}" presName="node" presStyleLbl="node1" presStyleIdx="2" presStyleCnt="9" custScaleX="209449" custScaleY="168752" custRadScaleRad="109218" custRadScaleInc="-3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934D-7F1E-4D05-82B3-565C2C314016}" type="pres">
      <dgm:prSet presAssocID="{A8E129E0-03EB-4618-AC57-868704EE8280}" presName="parTrans" presStyleLbl="bgSibTrans2D1" presStyleIdx="3" presStyleCnt="9" custAng="21246048" custLinFactNeighborX="-7482" custLinFactNeighborY="15941"/>
      <dgm:spPr/>
      <dgm:t>
        <a:bodyPr/>
        <a:lstStyle/>
        <a:p>
          <a:endParaRPr lang="ru-RU"/>
        </a:p>
      </dgm:t>
    </dgm:pt>
    <dgm:pt modelId="{E6B19932-FB38-483F-8342-5EBD0651BF80}" type="pres">
      <dgm:prSet presAssocID="{DF2AB561-F39B-4790-A6C0-70A2F9D4B85D}" presName="node" presStyleLbl="node1" presStyleIdx="3" presStyleCnt="9" custScaleX="180629" custScaleY="142057" custRadScaleRad="116455" custRadScaleInc="1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798AF-355D-4171-90D9-85F22CD9EB6E}" type="pres">
      <dgm:prSet presAssocID="{CEF18F95-22EC-4B70-8735-2840ADF2F36E}" presName="parTrans" presStyleLbl="bgSibTrans2D1" presStyleIdx="4" presStyleCnt="9" custLinFactNeighborX="2655" custLinFactNeighborY="-525"/>
      <dgm:spPr/>
      <dgm:t>
        <a:bodyPr/>
        <a:lstStyle/>
        <a:p>
          <a:endParaRPr lang="ru-RU"/>
        </a:p>
      </dgm:t>
    </dgm:pt>
    <dgm:pt modelId="{8AD6C1EF-CC19-4F70-BFCC-8AFA1B276DF2}" type="pres">
      <dgm:prSet presAssocID="{10206736-114A-4C3C-B439-45E022C23093}" presName="node" presStyleLbl="node1" presStyleIdx="4" presStyleCnt="9" custScaleX="186584" custScaleY="174614" custRadScaleRad="125774" custRadScaleInc="4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73D7-48E0-4DD2-BD43-7E392FF8DDE8}" type="pres">
      <dgm:prSet presAssocID="{667117E6-6E4F-4428-A732-D3A65BAF6F58}" presName="parTrans" presStyleLbl="bgSibTrans2D1" presStyleIdx="5" presStyleCnt="9" custAng="21285682" custLinFactNeighborX="-7570" custLinFactNeighborY="-14885"/>
      <dgm:spPr/>
      <dgm:t>
        <a:bodyPr/>
        <a:lstStyle/>
        <a:p>
          <a:endParaRPr lang="ru-RU"/>
        </a:p>
      </dgm:t>
    </dgm:pt>
    <dgm:pt modelId="{7DA1282B-F37E-4078-B611-044C9E1D20F3}" type="pres">
      <dgm:prSet presAssocID="{55417355-1E83-493C-BD9D-5F883EBF7FCC}" presName="node" presStyleLbl="node1" presStyleIdx="5" presStyleCnt="9" custScaleX="154718" custRadScaleRad="115655" custRadScaleInc="9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CFD1-8208-4CED-86C7-EBB688BFA66A}" type="pres">
      <dgm:prSet presAssocID="{1A185FFF-87D0-42A1-9349-B1459AEA418A}" presName="parTrans" presStyleLbl="bgSibTrans2D1" presStyleIdx="6" presStyleCnt="9" custAng="21213969" custLinFactNeighborX="-4823" custLinFactNeighborY="-30350"/>
      <dgm:spPr/>
      <dgm:t>
        <a:bodyPr/>
        <a:lstStyle/>
        <a:p>
          <a:endParaRPr lang="ru-RU"/>
        </a:p>
      </dgm:t>
    </dgm:pt>
    <dgm:pt modelId="{62E9E261-4147-462F-B648-9F06F28077F7}" type="pres">
      <dgm:prSet presAssocID="{573E6D52-4069-4247-8B14-9BDFE1E52357}" presName="node" presStyleLbl="node1" presStyleIdx="6" presStyleCnt="9" custScaleX="183200" custRadScaleRad="97942" custRadScaleInc="6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6BFEC-829A-4428-94FB-AB8D5C197253}" type="pres">
      <dgm:prSet presAssocID="{BEABB451-94BE-4458-9CC3-965470F6F011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1398F7A2-6177-48DA-940D-2230899EE18F}" type="pres">
      <dgm:prSet presAssocID="{620B9E64-5086-4EB1-8BAD-0E22DFFF896D}" presName="node" presStyleLbl="node1" presStyleIdx="7" presStyleCnt="9" custScaleX="210950" custRadScaleRad="92250" custRadScaleInc="3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9E3F-0C6C-44E3-8D0D-C15E5692246D}" type="pres">
      <dgm:prSet presAssocID="{3C980AFA-4920-442E-A15D-7E30B11BE43F}" presName="parTrans" presStyleLbl="bgSibTrans2D1" presStyleIdx="8" presStyleCnt="9" custLinFactNeighborX="-5452" custLinFactNeighborY="16614"/>
      <dgm:spPr/>
      <dgm:t>
        <a:bodyPr/>
        <a:lstStyle/>
        <a:p>
          <a:endParaRPr lang="ru-RU"/>
        </a:p>
      </dgm:t>
    </dgm:pt>
    <dgm:pt modelId="{3D9EE0A0-5782-4770-9671-21431A08E309}" type="pres">
      <dgm:prSet presAssocID="{2D4BE643-6D2C-44D6-9483-9DB7BD7750B6}" presName="node" presStyleLbl="node1" presStyleIdx="8" presStyleCnt="9" custScaleX="227562" custScaleY="131048" custRadScaleRad="74842" custRadScaleInc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B6F94-27BF-4A0B-A375-2B0BB8036F89}" type="presOf" srcId="{3C980AFA-4920-442E-A15D-7E30B11BE43F}" destId="{DA609E3F-0C6C-44E3-8D0D-C15E5692246D}" srcOrd="0" destOrd="0" presId="urn:microsoft.com/office/officeart/2005/8/layout/radial4"/>
    <dgm:cxn modelId="{649ACEA5-2F10-46D4-93C8-153E4F5E23E3}" type="presOf" srcId="{CEF18F95-22EC-4B70-8735-2840ADF2F36E}" destId="{79A798AF-355D-4171-90D9-85F22CD9EB6E}" srcOrd="0" destOrd="0" presId="urn:microsoft.com/office/officeart/2005/8/layout/radial4"/>
    <dgm:cxn modelId="{6C4488E3-07B5-4864-A926-D4312DCB213F}" srcId="{FEAA5F68-E692-4B62-9842-63CF9B056809}" destId="{573E6D52-4069-4247-8B14-9BDFE1E52357}" srcOrd="6" destOrd="0" parTransId="{1A185FFF-87D0-42A1-9349-B1459AEA418A}" sibTransId="{7FADD65D-CEC1-4F9F-A0C4-00434D8E20F2}"/>
    <dgm:cxn modelId="{B4A0AC49-8AF8-4592-A870-A5B825FD9F84}" type="presOf" srcId="{620B9E64-5086-4EB1-8BAD-0E22DFFF896D}" destId="{1398F7A2-6177-48DA-940D-2230899EE18F}" srcOrd="0" destOrd="0" presId="urn:microsoft.com/office/officeart/2005/8/layout/radial4"/>
    <dgm:cxn modelId="{EB2B380A-5847-49EE-8165-BCC5993C711E}" type="presOf" srcId="{667117E6-6E4F-4428-A732-D3A65BAF6F58}" destId="{191073D7-48E0-4DD2-BD43-7E392FF8DDE8}" srcOrd="0" destOrd="0" presId="urn:microsoft.com/office/officeart/2005/8/layout/radial4"/>
    <dgm:cxn modelId="{422E6EE3-0CE5-4F33-82A7-DB2EC186B7E7}" srcId="{FEAA5F68-E692-4B62-9842-63CF9B056809}" destId="{DF2AB561-F39B-4790-A6C0-70A2F9D4B85D}" srcOrd="3" destOrd="0" parTransId="{A8E129E0-03EB-4618-AC57-868704EE8280}" sibTransId="{421DED00-F977-4FEC-9169-5DF8DF47B380}"/>
    <dgm:cxn modelId="{83A86BF8-F6B0-4765-A7B0-8ACD02DBA642}" srcId="{1EF1643D-A352-4458-8DE4-611B8837FFBC}" destId="{FEAA5F68-E692-4B62-9842-63CF9B056809}" srcOrd="0" destOrd="0" parTransId="{1BD54623-EEBF-466C-AAC0-569C4034F5E3}" sibTransId="{5FC276DB-E92D-4A30-8567-E2AD710A9CE7}"/>
    <dgm:cxn modelId="{05C1792B-62CB-475B-9770-BC4D3F567149}" type="presOf" srcId="{1EF1643D-A352-4458-8DE4-611B8837FFBC}" destId="{3CA333C7-A9D3-4C9D-AC81-94B0F70F85D0}" srcOrd="0" destOrd="0" presId="urn:microsoft.com/office/officeart/2005/8/layout/radial4"/>
    <dgm:cxn modelId="{62C799B4-7621-4251-8A3C-B943A9A0757C}" type="presOf" srcId="{BEABB451-94BE-4458-9CC3-965470F6F011}" destId="{8F36BFEC-829A-4428-94FB-AB8D5C197253}" srcOrd="0" destOrd="0" presId="urn:microsoft.com/office/officeart/2005/8/layout/radial4"/>
    <dgm:cxn modelId="{9244F384-C915-4E0B-AC01-5CEEE1D83F1E}" type="presOf" srcId="{3FBA2425-A479-4E3C-9792-7982C061F5B2}" destId="{A32BB6E5-A407-42E6-A5EA-289F7A71FCED}" srcOrd="0" destOrd="0" presId="urn:microsoft.com/office/officeart/2005/8/layout/radial4"/>
    <dgm:cxn modelId="{06D2F4C1-3DFB-47EE-B2F2-71D0F2D8710F}" srcId="{FEAA5F68-E692-4B62-9842-63CF9B056809}" destId="{81726974-7E57-42B8-8434-DA56CF39E6C8}" srcOrd="2" destOrd="0" parTransId="{1475F2BD-EEE7-484F-BD68-53C01784D468}" sibTransId="{9700F1A9-42B3-4375-AF58-FE8B442C1693}"/>
    <dgm:cxn modelId="{CBC06C99-E3C5-4B32-9E13-DD11AAA32B16}" type="presOf" srcId="{DF2AB561-F39B-4790-A6C0-70A2F9D4B85D}" destId="{E6B19932-FB38-483F-8342-5EBD0651BF80}" srcOrd="0" destOrd="0" presId="urn:microsoft.com/office/officeart/2005/8/layout/radial4"/>
    <dgm:cxn modelId="{C6971EB0-B293-4B9E-8C7C-0FA348CF84C9}" type="presOf" srcId="{573E6D52-4069-4247-8B14-9BDFE1E52357}" destId="{62E9E261-4147-462F-B648-9F06F28077F7}" srcOrd="0" destOrd="0" presId="urn:microsoft.com/office/officeart/2005/8/layout/radial4"/>
    <dgm:cxn modelId="{A5585D8A-AE9D-49B6-99AB-A5A40B08F13C}" type="presOf" srcId="{FEAA5F68-E692-4B62-9842-63CF9B056809}" destId="{2161CF55-5D10-452C-B14E-323B565CAAA8}" srcOrd="0" destOrd="0" presId="urn:microsoft.com/office/officeart/2005/8/layout/radial4"/>
    <dgm:cxn modelId="{A4F15466-E274-46F4-B6C0-868B494BAF9A}" type="presOf" srcId="{10206736-114A-4C3C-B439-45E022C23093}" destId="{8AD6C1EF-CC19-4F70-BFCC-8AFA1B276DF2}" srcOrd="0" destOrd="0" presId="urn:microsoft.com/office/officeart/2005/8/layout/radial4"/>
    <dgm:cxn modelId="{B21D669A-2064-41C5-A8B4-D3198315312D}" srcId="{FEAA5F68-E692-4B62-9842-63CF9B056809}" destId="{55417355-1E83-493C-BD9D-5F883EBF7FCC}" srcOrd="5" destOrd="0" parTransId="{667117E6-6E4F-4428-A732-D3A65BAF6F58}" sibTransId="{BC076118-8406-4BA4-BDC0-86DF28B47CE7}"/>
    <dgm:cxn modelId="{DE020BCC-604F-44AD-B1EB-8D98171D86ED}" type="presOf" srcId="{A8E129E0-03EB-4618-AC57-868704EE8280}" destId="{CF3C934D-7F1E-4D05-82B3-565C2C314016}" srcOrd="0" destOrd="0" presId="urn:microsoft.com/office/officeart/2005/8/layout/radial4"/>
    <dgm:cxn modelId="{F0FE1110-FF95-4523-91BE-B5131C4C1F24}" type="presOf" srcId="{A69C0F2E-BDEA-4368-9809-99777DD03ECB}" destId="{8900D52D-A719-4D92-8824-05D81BEB8A4D}" srcOrd="0" destOrd="0" presId="urn:microsoft.com/office/officeart/2005/8/layout/radial4"/>
    <dgm:cxn modelId="{881F40EE-1F75-44AC-8D99-4867669FA59F}" type="presOf" srcId="{1475F2BD-EEE7-484F-BD68-53C01784D468}" destId="{78C30F4B-D69E-47B8-ADD5-C6286F4FA9B1}" srcOrd="0" destOrd="0" presId="urn:microsoft.com/office/officeart/2005/8/layout/radial4"/>
    <dgm:cxn modelId="{7B928C15-E56B-4820-9A0F-AB7C694F4989}" srcId="{FEAA5F68-E692-4B62-9842-63CF9B056809}" destId="{2D4BE643-6D2C-44D6-9483-9DB7BD7750B6}" srcOrd="8" destOrd="0" parTransId="{3C980AFA-4920-442E-A15D-7E30B11BE43F}" sibTransId="{0CEDAD83-1BB7-4BF9-AEEE-C762F35B3BB3}"/>
    <dgm:cxn modelId="{30D73D32-3BB9-4309-BC1D-36CD14EF385A}" type="presOf" srcId="{3C40F74B-9461-4802-913A-D1870EA4A02D}" destId="{505C07FB-CB2A-4F0D-8545-8DFF4AE454E6}" srcOrd="0" destOrd="0" presId="urn:microsoft.com/office/officeart/2005/8/layout/radial4"/>
    <dgm:cxn modelId="{6E7D77D3-E34B-43B3-A703-54D29582E22B}" srcId="{FEAA5F68-E692-4B62-9842-63CF9B056809}" destId="{620B9E64-5086-4EB1-8BAD-0E22DFFF896D}" srcOrd="7" destOrd="0" parTransId="{BEABB451-94BE-4458-9CC3-965470F6F011}" sibTransId="{62F24114-EA1A-42B0-A98C-A211B6C8F187}"/>
    <dgm:cxn modelId="{427F2D48-9A56-40DE-939D-EADB21146118}" type="presOf" srcId="{96A62C04-D078-44B7-AE15-C93FBF2CCA5D}" destId="{A606C474-167E-4D5F-98BB-9C2E2FCAB912}" srcOrd="0" destOrd="0" presId="urn:microsoft.com/office/officeart/2005/8/layout/radial4"/>
    <dgm:cxn modelId="{063BFC64-3AFA-4035-8FFC-8FDB7FE2462B}" srcId="{FEAA5F68-E692-4B62-9842-63CF9B056809}" destId="{3FBA2425-A479-4E3C-9792-7982C061F5B2}" srcOrd="1" destOrd="0" parTransId="{3C40F74B-9461-4802-913A-D1870EA4A02D}" sibTransId="{D283D6CE-7B19-4B88-991C-B2C111F6D5ED}"/>
    <dgm:cxn modelId="{9D3CE84D-A652-44FA-AFC4-EF6120E460E5}" type="presOf" srcId="{1A185FFF-87D0-42A1-9349-B1459AEA418A}" destId="{6E80CFD1-8208-4CED-86C7-EBB688BFA66A}" srcOrd="0" destOrd="0" presId="urn:microsoft.com/office/officeart/2005/8/layout/radial4"/>
    <dgm:cxn modelId="{0546EED7-C464-4381-882B-41FFBE063F02}" type="presOf" srcId="{81726974-7E57-42B8-8434-DA56CF39E6C8}" destId="{CF7BFE21-0EBA-4551-B3B8-9E046042E7F5}" srcOrd="0" destOrd="0" presId="urn:microsoft.com/office/officeart/2005/8/layout/radial4"/>
    <dgm:cxn modelId="{D2D22C61-DB45-4659-B136-C6C593EDCCFE}" type="presOf" srcId="{2D4BE643-6D2C-44D6-9483-9DB7BD7750B6}" destId="{3D9EE0A0-5782-4770-9671-21431A08E309}" srcOrd="0" destOrd="0" presId="urn:microsoft.com/office/officeart/2005/8/layout/radial4"/>
    <dgm:cxn modelId="{2EA7560E-D2A0-4799-A23F-7D0C0F4CCC4B}" srcId="{FEAA5F68-E692-4B62-9842-63CF9B056809}" destId="{96A62C04-D078-44B7-AE15-C93FBF2CCA5D}" srcOrd="0" destOrd="0" parTransId="{A69C0F2E-BDEA-4368-9809-99777DD03ECB}" sibTransId="{4A87D2C6-6AD9-465E-A46E-E51453AA00B7}"/>
    <dgm:cxn modelId="{DB3761FD-BB49-4CD8-8C8E-6E04FE12C165}" type="presOf" srcId="{55417355-1E83-493C-BD9D-5F883EBF7FCC}" destId="{7DA1282B-F37E-4078-B611-044C9E1D20F3}" srcOrd="0" destOrd="0" presId="urn:microsoft.com/office/officeart/2005/8/layout/radial4"/>
    <dgm:cxn modelId="{410BE7D0-2F96-4E9B-B4D7-17EED0BE1B2A}" srcId="{FEAA5F68-E692-4B62-9842-63CF9B056809}" destId="{10206736-114A-4C3C-B439-45E022C23093}" srcOrd="4" destOrd="0" parTransId="{CEF18F95-22EC-4B70-8735-2840ADF2F36E}" sibTransId="{219A759C-819C-4FFB-BD76-8785C70D5C91}"/>
    <dgm:cxn modelId="{18FE9F2E-904D-48F9-8D6E-5B1FA0F0F078}" type="presParOf" srcId="{3CA333C7-A9D3-4C9D-AC81-94B0F70F85D0}" destId="{2161CF55-5D10-452C-B14E-323B565CAAA8}" srcOrd="0" destOrd="0" presId="urn:microsoft.com/office/officeart/2005/8/layout/radial4"/>
    <dgm:cxn modelId="{8622B8CA-7219-4BA5-8F59-8BDCDDB71992}" type="presParOf" srcId="{3CA333C7-A9D3-4C9D-AC81-94B0F70F85D0}" destId="{8900D52D-A719-4D92-8824-05D81BEB8A4D}" srcOrd="1" destOrd="0" presId="urn:microsoft.com/office/officeart/2005/8/layout/radial4"/>
    <dgm:cxn modelId="{DEEC9131-7C1E-4EB0-9BD0-13B250379768}" type="presParOf" srcId="{3CA333C7-A9D3-4C9D-AC81-94B0F70F85D0}" destId="{A606C474-167E-4D5F-98BB-9C2E2FCAB912}" srcOrd="2" destOrd="0" presId="urn:microsoft.com/office/officeart/2005/8/layout/radial4"/>
    <dgm:cxn modelId="{8A1BA891-F8AC-4299-814B-BF84C2728CD4}" type="presParOf" srcId="{3CA333C7-A9D3-4C9D-AC81-94B0F70F85D0}" destId="{505C07FB-CB2A-4F0D-8545-8DFF4AE454E6}" srcOrd="3" destOrd="0" presId="urn:microsoft.com/office/officeart/2005/8/layout/radial4"/>
    <dgm:cxn modelId="{8710DC15-8560-4D12-8434-22CD82793CFD}" type="presParOf" srcId="{3CA333C7-A9D3-4C9D-AC81-94B0F70F85D0}" destId="{A32BB6E5-A407-42E6-A5EA-289F7A71FCED}" srcOrd="4" destOrd="0" presId="urn:microsoft.com/office/officeart/2005/8/layout/radial4"/>
    <dgm:cxn modelId="{17A682E6-4D58-433F-A1F6-90A79F13C93C}" type="presParOf" srcId="{3CA333C7-A9D3-4C9D-AC81-94B0F70F85D0}" destId="{78C30F4B-D69E-47B8-ADD5-C6286F4FA9B1}" srcOrd="5" destOrd="0" presId="urn:microsoft.com/office/officeart/2005/8/layout/radial4"/>
    <dgm:cxn modelId="{F47BCDCC-41AD-4313-8949-B3AE196658CF}" type="presParOf" srcId="{3CA333C7-A9D3-4C9D-AC81-94B0F70F85D0}" destId="{CF7BFE21-0EBA-4551-B3B8-9E046042E7F5}" srcOrd="6" destOrd="0" presId="urn:microsoft.com/office/officeart/2005/8/layout/radial4"/>
    <dgm:cxn modelId="{6B84A281-4C9E-406D-B9CE-156FE00EB305}" type="presParOf" srcId="{3CA333C7-A9D3-4C9D-AC81-94B0F70F85D0}" destId="{CF3C934D-7F1E-4D05-82B3-565C2C314016}" srcOrd="7" destOrd="0" presId="urn:microsoft.com/office/officeart/2005/8/layout/radial4"/>
    <dgm:cxn modelId="{859606D1-0E39-4225-A97B-C0D965024E1A}" type="presParOf" srcId="{3CA333C7-A9D3-4C9D-AC81-94B0F70F85D0}" destId="{E6B19932-FB38-483F-8342-5EBD0651BF80}" srcOrd="8" destOrd="0" presId="urn:microsoft.com/office/officeart/2005/8/layout/radial4"/>
    <dgm:cxn modelId="{2B27EA6F-9945-4FEA-80F7-632263860904}" type="presParOf" srcId="{3CA333C7-A9D3-4C9D-AC81-94B0F70F85D0}" destId="{79A798AF-355D-4171-90D9-85F22CD9EB6E}" srcOrd="9" destOrd="0" presId="urn:microsoft.com/office/officeart/2005/8/layout/radial4"/>
    <dgm:cxn modelId="{0CBBCADA-8567-490C-9597-5E3702B665BC}" type="presParOf" srcId="{3CA333C7-A9D3-4C9D-AC81-94B0F70F85D0}" destId="{8AD6C1EF-CC19-4F70-BFCC-8AFA1B276DF2}" srcOrd="10" destOrd="0" presId="urn:microsoft.com/office/officeart/2005/8/layout/radial4"/>
    <dgm:cxn modelId="{28F7426A-48D7-4FBC-831D-AE94D33172CF}" type="presParOf" srcId="{3CA333C7-A9D3-4C9D-AC81-94B0F70F85D0}" destId="{191073D7-48E0-4DD2-BD43-7E392FF8DDE8}" srcOrd="11" destOrd="0" presId="urn:microsoft.com/office/officeart/2005/8/layout/radial4"/>
    <dgm:cxn modelId="{914E1936-C9D2-477A-A7EC-BA8FFB6A459F}" type="presParOf" srcId="{3CA333C7-A9D3-4C9D-AC81-94B0F70F85D0}" destId="{7DA1282B-F37E-4078-B611-044C9E1D20F3}" srcOrd="12" destOrd="0" presId="urn:microsoft.com/office/officeart/2005/8/layout/radial4"/>
    <dgm:cxn modelId="{C6C44736-6A17-47D1-B9DB-E5F6962E601C}" type="presParOf" srcId="{3CA333C7-A9D3-4C9D-AC81-94B0F70F85D0}" destId="{6E80CFD1-8208-4CED-86C7-EBB688BFA66A}" srcOrd="13" destOrd="0" presId="urn:microsoft.com/office/officeart/2005/8/layout/radial4"/>
    <dgm:cxn modelId="{27DCCA99-4646-4D4F-88E7-E7716931AA5E}" type="presParOf" srcId="{3CA333C7-A9D3-4C9D-AC81-94B0F70F85D0}" destId="{62E9E261-4147-462F-B648-9F06F28077F7}" srcOrd="14" destOrd="0" presId="urn:microsoft.com/office/officeart/2005/8/layout/radial4"/>
    <dgm:cxn modelId="{D169274E-6530-4785-901C-2F6A77F5A8D1}" type="presParOf" srcId="{3CA333C7-A9D3-4C9D-AC81-94B0F70F85D0}" destId="{8F36BFEC-829A-4428-94FB-AB8D5C197253}" srcOrd="15" destOrd="0" presId="urn:microsoft.com/office/officeart/2005/8/layout/radial4"/>
    <dgm:cxn modelId="{893F9D63-ED11-407A-86A4-9B6FCD9511E1}" type="presParOf" srcId="{3CA333C7-A9D3-4C9D-AC81-94B0F70F85D0}" destId="{1398F7A2-6177-48DA-940D-2230899EE18F}" srcOrd="16" destOrd="0" presId="urn:microsoft.com/office/officeart/2005/8/layout/radial4"/>
    <dgm:cxn modelId="{1B9F1610-E052-4F2C-8EC3-3251F40AA68C}" type="presParOf" srcId="{3CA333C7-A9D3-4C9D-AC81-94B0F70F85D0}" destId="{DA609E3F-0C6C-44E3-8D0D-C15E5692246D}" srcOrd="17" destOrd="0" presId="urn:microsoft.com/office/officeart/2005/8/layout/radial4"/>
    <dgm:cxn modelId="{7DB7D102-41F9-4521-B3A8-31B34BDBD2BA}" type="presParOf" srcId="{3CA333C7-A9D3-4C9D-AC81-94B0F70F85D0}" destId="{3D9EE0A0-5782-4770-9671-21431A08E309}" srcOrd="18" destOrd="0" presId="urn:microsoft.com/office/officeart/2005/8/layout/radial4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1643D-A352-4458-8DE4-611B8837FFBC}" type="doc">
      <dgm:prSet loTypeId="urn:microsoft.com/office/officeart/2005/8/layout/radial4" loCatId="relationship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EAA5F68-E692-4B62-9842-63CF9B056809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Нормативные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ресурсы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D54623-EEBF-466C-AAC0-569C4034F5E3}" type="parTrans" cxnId="{83A86BF8-F6B0-4765-A7B0-8ACD02DBA642}">
      <dgm:prSet/>
      <dgm:spPr/>
      <dgm:t>
        <a:bodyPr/>
        <a:lstStyle/>
        <a:p>
          <a:endParaRPr lang="ru-RU"/>
        </a:p>
      </dgm:t>
    </dgm:pt>
    <dgm:pt modelId="{5FC276DB-E92D-4A30-8567-E2AD710A9CE7}" type="sibTrans" cxnId="{83A86BF8-F6B0-4765-A7B0-8ACD02DBA642}">
      <dgm:prSet/>
      <dgm:spPr/>
      <dgm:t>
        <a:bodyPr/>
        <a:lstStyle/>
        <a:p>
          <a:endParaRPr lang="ru-RU"/>
        </a:p>
      </dgm:t>
    </dgm:pt>
    <dgm:pt modelId="{96A62C04-D078-44B7-AE15-C93FBF2CCA5D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ФГОС НОО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9C0F2E-BDEA-4368-9809-99777DD03ECB}" type="parTrans" cxnId="{2EA7560E-D2A0-4799-A23F-7D0C0F4CCC4B}">
      <dgm:prSet/>
      <dgm:spPr/>
      <dgm:t>
        <a:bodyPr/>
        <a:lstStyle/>
        <a:p>
          <a:endParaRPr lang="ru-RU"/>
        </a:p>
      </dgm:t>
    </dgm:pt>
    <dgm:pt modelId="{4A87D2C6-6AD9-465E-A46E-E51453AA00B7}" type="sibTrans" cxnId="{2EA7560E-D2A0-4799-A23F-7D0C0F4CCC4B}">
      <dgm:prSet/>
      <dgm:spPr/>
      <dgm:t>
        <a:bodyPr/>
        <a:lstStyle/>
        <a:p>
          <a:endParaRPr lang="ru-RU"/>
        </a:p>
      </dgm:t>
    </dgm:pt>
    <dgm:pt modelId="{3FBA2425-A479-4E3C-9792-7982C061F5B2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ФГОС СПО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специальности 44.02.02 Преподавание           в начальных классах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40F74B-9461-4802-913A-D1870EA4A02D}" type="parTrans" cxnId="{063BFC64-3AFA-4035-8FFC-8FDB7FE2462B}">
      <dgm:prSet/>
      <dgm:spPr/>
      <dgm:t>
        <a:bodyPr/>
        <a:lstStyle/>
        <a:p>
          <a:endParaRPr lang="ru-RU"/>
        </a:p>
      </dgm:t>
    </dgm:pt>
    <dgm:pt modelId="{D283D6CE-7B19-4B88-991C-B2C111F6D5ED}" type="sibTrans" cxnId="{063BFC64-3AFA-4035-8FFC-8FDB7FE2462B}">
      <dgm:prSet/>
      <dgm:spPr/>
      <dgm:t>
        <a:bodyPr/>
        <a:lstStyle/>
        <a:p>
          <a:endParaRPr lang="ru-RU"/>
        </a:p>
      </dgm:t>
    </dgm:pt>
    <dgm:pt modelId="{81726974-7E57-42B8-8434-DA56CF39E6C8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Закон об образовании            в Российской Федерации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475F2BD-EEE7-484F-BD68-53C01784D468}" type="parTrans" cxnId="{06D2F4C1-3DFB-47EE-B2F2-71D0F2D8710F}">
      <dgm:prSet/>
      <dgm:spPr/>
      <dgm:t>
        <a:bodyPr/>
        <a:lstStyle/>
        <a:p>
          <a:endParaRPr lang="ru-RU"/>
        </a:p>
      </dgm:t>
    </dgm:pt>
    <dgm:pt modelId="{9700F1A9-42B3-4375-AF58-FE8B442C1693}" type="sibTrans" cxnId="{06D2F4C1-3DFB-47EE-B2F2-71D0F2D8710F}">
      <dgm:prSet/>
      <dgm:spPr/>
      <dgm:t>
        <a:bodyPr/>
        <a:lstStyle/>
        <a:p>
          <a:endParaRPr lang="ru-RU"/>
        </a:p>
      </dgm:t>
    </dgm:pt>
    <dgm:pt modelId="{DF2AB561-F39B-4790-A6C0-70A2F9D4B85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Профессиональный стандарт педагога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(учитель, воспитатель)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8E129E0-03EB-4618-AC57-868704EE8280}" type="parTrans" cxnId="{422E6EE3-0CE5-4F33-82A7-DB2EC186B7E7}">
      <dgm:prSet/>
      <dgm:spPr/>
      <dgm:t>
        <a:bodyPr/>
        <a:lstStyle/>
        <a:p>
          <a:endParaRPr lang="ru-RU"/>
        </a:p>
      </dgm:t>
    </dgm:pt>
    <dgm:pt modelId="{421DED00-F977-4FEC-9169-5DF8DF47B380}" type="sibTrans" cxnId="{422E6EE3-0CE5-4F33-82A7-DB2EC186B7E7}">
      <dgm:prSet/>
      <dgm:spPr/>
      <dgm:t>
        <a:bodyPr/>
        <a:lstStyle/>
        <a:p>
          <a:endParaRPr lang="ru-RU"/>
        </a:p>
      </dgm:t>
    </dgm:pt>
    <dgm:pt modelId="{2D4BE643-6D2C-44D6-9483-9DB7BD7750B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Локальные акты ЧПТ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980AFA-4920-442E-A15D-7E30B11BE43F}" type="parTrans" cxnId="{7B928C15-E56B-4820-9A0F-AB7C694F4989}">
      <dgm:prSet/>
      <dgm:spPr/>
      <dgm:t>
        <a:bodyPr/>
        <a:lstStyle/>
        <a:p>
          <a:endParaRPr lang="ru-RU"/>
        </a:p>
      </dgm:t>
    </dgm:pt>
    <dgm:pt modelId="{0CEDAD83-1BB7-4BF9-AEEE-C762F35B3BB3}" type="sibTrans" cxnId="{7B928C15-E56B-4820-9A0F-AB7C694F4989}">
      <dgm:prSet/>
      <dgm:spPr/>
      <dgm:t>
        <a:bodyPr/>
        <a:lstStyle/>
        <a:p>
          <a:endParaRPr lang="ru-RU"/>
        </a:p>
      </dgm:t>
    </dgm:pt>
    <dgm:pt modelId="{3CA333C7-A9D3-4C9D-AC81-94B0F70F85D0}" type="pres">
      <dgm:prSet presAssocID="{1EF1643D-A352-4458-8DE4-611B8837FF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1CF55-5D10-452C-B14E-323B565CAAA8}" type="pres">
      <dgm:prSet presAssocID="{FEAA5F68-E692-4B62-9842-63CF9B056809}" presName="centerShape" presStyleLbl="node0" presStyleIdx="0" presStyleCnt="1" custScaleX="121485" custLinFactNeighborX="-326" custLinFactNeighborY="246"/>
      <dgm:spPr/>
      <dgm:t>
        <a:bodyPr/>
        <a:lstStyle/>
        <a:p>
          <a:endParaRPr lang="ru-RU"/>
        </a:p>
      </dgm:t>
    </dgm:pt>
    <dgm:pt modelId="{8900D52D-A719-4D92-8824-05D81BEB8A4D}" type="pres">
      <dgm:prSet presAssocID="{A69C0F2E-BDEA-4368-9809-99777DD03ECB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606C474-167E-4D5F-98BB-9C2E2FCAB912}" type="pres">
      <dgm:prSet presAssocID="{96A62C04-D078-44B7-AE15-C93FBF2CCA5D}" presName="node" presStyleLbl="node1" presStyleIdx="0" presStyleCnt="5" custScaleX="135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07FB-CB2A-4F0D-8545-8DFF4AE454E6}" type="pres">
      <dgm:prSet presAssocID="{3C40F74B-9461-4802-913A-D1870EA4A02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32BB6E5-A407-42E6-A5EA-289F7A71FCED}" type="pres">
      <dgm:prSet presAssocID="{3FBA2425-A479-4E3C-9792-7982C061F5B2}" presName="node" presStyleLbl="node1" presStyleIdx="1" presStyleCnt="5" custScaleX="130106" custScaleY="132906" custRadScaleRad="109836" custRadScaleInc="-1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0F4B-D69E-47B8-ADD5-C6286F4FA9B1}" type="pres">
      <dgm:prSet presAssocID="{1475F2BD-EEE7-484F-BD68-53C01784D4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F7BFE21-0EBA-4551-B3B8-9E046042E7F5}" type="pres">
      <dgm:prSet presAssocID="{81726974-7E57-42B8-8434-DA56CF39E6C8}" presName="node" presStyleLbl="node1" presStyleIdx="2" presStyleCnt="5" custScaleX="120457" custScaleY="11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934D-7F1E-4D05-82B3-565C2C314016}" type="pres">
      <dgm:prSet presAssocID="{A8E129E0-03EB-4618-AC57-868704EE8280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6B19932-FB38-483F-8342-5EBD0651BF80}" type="pres">
      <dgm:prSet presAssocID="{DF2AB561-F39B-4790-A6C0-70A2F9D4B85D}" presName="node" presStyleLbl="node1" presStyleIdx="3" presStyleCnt="5" custScaleX="137531" custRadScaleRad="110654" custRadScaleInc="16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9E3F-0C6C-44E3-8D0D-C15E5692246D}" type="pres">
      <dgm:prSet presAssocID="{3C980AFA-4920-442E-A15D-7E30B11BE43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3D9EE0A0-5782-4770-9671-21431A08E309}" type="pres">
      <dgm:prSet presAssocID="{2D4BE643-6D2C-44D6-9483-9DB7BD7750B6}" presName="node" presStyleLbl="node1" presStyleIdx="4" presStyleCnt="5" custScaleX="138701" custRadScaleRad="98163" custRadScaleInc="-1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86BF8-F6B0-4765-A7B0-8ACD02DBA642}" srcId="{1EF1643D-A352-4458-8DE4-611B8837FFBC}" destId="{FEAA5F68-E692-4B62-9842-63CF9B056809}" srcOrd="0" destOrd="0" parTransId="{1BD54623-EEBF-466C-AAC0-569C4034F5E3}" sibTransId="{5FC276DB-E92D-4A30-8567-E2AD710A9CE7}"/>
    <dgm:cxn modelId="{BE8A0FE8-8C61-4068-9CD2-9F53BEE9D974}" type="presOf" srcId="{A69C0F2E-BDEA-4368-9809-99777DD03ECB}" destId="{8900D52D-A719-4D92-8824-05D81BEB8A4D}" srcOrd="0" destOrd="0" presId="urn:microsoft.com/office/officeart/2005/8/layout/radial4"/>
    <dgm:cxn modelId="{16A8020B-20C2-47AF-9E1E-B4366EB09D27}" type="presOf" srcId="{1EF1643D-A352-4458-8DE4-611B8837FFBC}" destId="{3CA333C7-A9D3-4C9D-AC81-94B0F70F85D0}" srcOrd="0" destOrd="0" presId="urn:microsoft.com/office/officeart/2005/8/layout/radial4"/>
    <dgm:cxn modelId="{063BFC64-3AFA-4035-8FFC-8FDB7FE2462B}" srcId="{FEAA5F68-E692-4B62-9842-63CF9B056809}" destId="{3FBA2425-A479-4E3C-9792-7982C061F5B2}" srcOrd="1" destOrd="0" parTransId="{3C40F74B-9461-4802-913A-D1870EA4A02D}" sibTransId="{D283D6CE-7B19-4B88-991C-B2C111F6D5ED}"/>
    <dgm:cxn modelId="{EAD16990-6CC8-428D-A468-C289244855BA}" type="presOf" srcId="{FEAA5F68-E692-4B62-9842-63CF9B056809}" destId="{2161CF55-5D10-452C-B14E-323B565CAAA8}" srcOrd="0" destOrd="0" presId="urn:microsoft.com/office/officeart/2005/8/layout/radial4"/>
    <dgm:cxn modelId="{05B4FC4A-9FF2-426A-89F2-D6D15029D0B6}" type="presOf" srcId="{3C980AFA-4920-442E-A15D-7E30B11BE43F}" destId="{DA609E3F-0C6C-44E3-8D0D-C15E5692246D}" srcOrd="0" destOrd="0" presId="urn:microsoft.com/office/officeart/2005/8/layout/radial4"/>
    <dgm:cxn modelId="{422E6EE3-0CE5-4F33-82A7-DB2EC186B7E7}" srcId="{FEAA5F68-E692-4B62-9842-63CF9B056809}" destId="{DF2AB561-F39B-4790-A6C0-70A2F9D4B85D}" srcOrd="3" destOrd="0" parTransId="{A8E129E0-03EB-4618-AC57-868704EE8280}" sibTransId="{421DED00-F977-4FEC-9169-5DF8DF47B380}"/>
    <dgm:cxn modelId="{0706A94D-043B-428A-B0F4-C7A0C9970112}" type="presOf" srcId="{A8E129E0-03EB-4618-AC57-868704EE8280}" destId="{CF3C934D-7F1E-4D05-82B3-565C2C314016}" srcOrd="0" destOrd="0" presId="urn:microsoft.com/office/officeart/2005/8/layout/radial4"/>
    <dgm:cxn modelId="{7168DC7F-5E15-48F6-83B0-A47F93C3F1D3}" type="presOf" srcId="{81726974-7E57-42B8-8434-DA56CF39E6C8}" destId="{CF7BFE21-0EBA-4551-B3B8-9E046042E7F5}" srcOrd="0" destOrd="0" presId="urn:microsoft.com/office/officeart/2005/8/layout/radial4"/>
    <dgm:cxn modelId="{FF29B643-D963-44D0-8480-3B3CF386DAE4}" type="presOf" srcId="{1475F2BD-EEE7-484F-BD68-53C01784D468}" destId="{78C30F4B-D69E-47B8-ADD5-C6286F4FA9B1}" srcOrd="0" destOrd="0" presId="urn:microsoft.com/office/officeart/2005/8/layout/radial4"/>
    <dgm:cxn modelId="{2EA7560E-D2A0-4799-A23F-7D0C0F4CCC4B}" srcId="{FEAA5F68-E692-4B62-9842-63CF9B056809}" destId="{96A62C04-D078-44B7-AE15-C93FBF2CCA5D}" srcOrd="0" destOrd="0" parTransId="{A69C0F2E-BDEA-4368-9809-99777DD03ECB}" sibTransId="{4A87D2C6-6AD9-465E-A46E-E51453AA00B7}"/>
    <dgm:cxn modelId="{25D645B6-41F0-4EBA-AE58-962FBD913AEA}" type="presOf" srcId="{96A62C04-D078-44B7-AE15-C93FBF2CCA5D}" destId="{A606C474-167E-4D5F-98BB-9C2E2FCAB912}" srcOrd="0" destOrd="0" presId="urn:microsoft.com/office/officeart/2005/8/layout/radial4"/>
    <dgm:cxn modelId="{70512F78-C41F-43A6-B2D7-F2DEBFE185F7}" type="presOf" srcId="{3FBA2425-A479-4E3C-9792-7982C061F5B2}" destId="{A32BB6E5-A407-42E6-A5EA-289F7A71FCED}" srcOrd="0" destOrd="0" presId="urn:microsoft.com/office/officeart/2005/8/layout/radial4"/>
    <dgm:cxn modelId="{06D2F4C1-3DFB-47EE-B2F2-71D0F2D8710F}" srcId="{FEAA5F68-E692-4B62-9842-63CF9B056809}" destId="{81726974-7E57-42B8-8434-DA56CF39E6C8}" srcOrd="2" destOrd="0" parTransId="{1475F2BD-EEE7-484F-BD68-53C01784D468}" sibTransId="{9700F1A9-42B3-4375-AF58-FE8B442C1693}"/>
    <dgm:cxn modelId="{7B928C15-E56B-4820-9A0F-AB7C694F4989}" srcId="{FEAA5F68-E692-4B62-9842-63CF9B056809}" destId="{2D4BE643-6D2C-44D6-9483-9DB7BD7750B6}" srcOrd="4" destOrd="0" parTransId="{3C980AFA-4920-442E-A15D-7E30B11BE43F}" sibTransId="{0CEDAD83-1BB7-4BF9-AEEE-C762F35B3BB3}"/>
    <dgm:cxn modelId="{D00C04B7-E9F2-4F1B-9579-F65F1C10496D}" type="presOf" srcId="{2D4BE643-6D2C-44D6-9483-9DB7BD7750B6}" destId="{3D9EE0A0-5782-4770-9671-21431A08E309}" srcOrd="0" destOrd="0" presId="urn:microsoft.com/office/officeart/2005/8/layout/radial4"/>
    <dgm:cxn modelId="{E2052D3E-0517-4019-A971-CFC62FD7D394}" type="presOf" srcId="{3C40F74B-9461-4802-913A-D1870EA4A02D}" destId="{505C07FB-CB2A-4F0D-8545-8DFF4AE454E6}" srcOrd="0" destOrd="0" presId="urn:microsoft.com/office/officeart/2005/8/layout/radial4"/>
    <dgm:cxn modelId="{D723DF0D-1632-4558-8FE0-B1F144E95700}" type="presOf" srcId="{DF2AB561-F39B-4790-A6C0-70A2F9D4B85D}" destId="{E6B19932-FB38-483F-8342-5EBD0651BF80}" srcOrd="0" destOrd="0" presId="urn:microsoft.com/office/officeart/2005/8/layout/radial4"/>
    <dgm:cxn modelId="{DC8E6C67-799C-4862-8FEA-576B6A6E04F2}" type="presParOf" srcId="{3CA333C7-A9D3-4C9D-AC81-94B0F70F85D0}" destId="{2161CF55-5D10-452C-B14E-323B565CAAA8}" srcOrd="0" destOrd="0" presId="urn:microsoft.com/office/officeart/2005/8/layout/radial4"/>
    <dgm:cxn modelId="{27F6847B-3A40-4D6D-90EF-5E3217F22AF9}" type="presParOf" srcId="{3CA333C7-A9D3-4C9D-AC81-94B0F70F85D0}" destId="{8900D52D-A719-4D92-8824-05D81BEB8A4D}" srcOrd="1" destOrd="0" presId="urn:microsoft.com/office/officeart/2005/8/layout/radial4"/>
    <dgm:cxn modelId="{9935C0C2-448E-4F90-891F-EAA3554FE4CE}" type="presParOf" srcId="{3CA333C7-A9D3-4C9D-AC81-94B0F70F85D0}" destId="{A606C474-167E-4D5F-98BB-9C2E2FCAB912}" srcOrd="2" destOrd="0" presId="urn:microsoft.com/office/officeart/2005/8/layout/radial4"/>
    <dgm:cxn modelId="{78FB9D17-EC57-47BF-A0F6-1ACBDCFD2601}" type="presParOf" srcId="{3CA333C7-A9D3-4C9D-AC81-94B0F70F85D0}" destId="{505C07FB-CB2A-4F0D-8545-8DFF4AE454E6}" srcOrd="3" destOrd="0" presId="urn:microsoft.com/office/officeart/2005/8/layout/radial4"/>
    <dgm:cxn modelId="{0BB088A9-431A-4B87-8843-6E37FCDD2201}" type="presParOf" srcId="{3CA333C7-A9D3-4C9D-AC81-94B0F70F85D0}" destId="{A32BB6E5-A407-42E6-A5EA-289F7A71FCED}" srcOrd="4" destOrd="0" presId="urn:microsoft.com/office/officeart/2005/8/layout/radial4"/>
    <dgm:cxn modelId="{E5FE33DA-A1A4-4E08-92A1-D93F2C8DFDC6}" type="presParOf" srcId="{3CA333C7-A9D3-4C9D-AC81-94B0F70F85D0}" destId="{78C30F4B-D69E-47B8-ADD5-C6286F4FA9B1}" srcOrd="5" destOrd="0" presId="urn:microsoft.com/office/officeart/2005/8/layout/radial4"/>
    <dgm:cxn modelId="{62C794AB-1A86-4DCA-9920-6AD5DAC438A9}" type="presParOf" srcId="{3CA333C7-A9D3-4C9D-AC81-94B0F70F85D0}" destId="{CF7BFE21-0EBA-4551-B3B8-9E046042E7F5}" srcOrd="6" destOrd="0" presId="urn:microsoft.com/office/officeart/2005/8/layout/radial4"/>
    <dgm:cxn modelId="{C9F158E2-B771-4303-9038-3C9B80D8CED7}" type="presParOf" srcId="{3CA333C7-A9D3-4C9D-AC81-94B0F70F85D0}" destId="{CF3C934D-7F1E-4D05-82B3-565C2C314016}" srcOrd="7" destOrd="0" presId="urn:microsoft.com/office/officeart/2005/8/layout/radial4"/>
    <dgm:cxn modelId="{195F641C-657E-4A4C-9996-6F900E0994C3}" type="presParOf" srcId="{3CA333C7-A9D3-4C9D-AC81-94B0F70F85D0}" destId="{E6B19932-FB38-483F-8342-5EBD0651BF80}" srcOrd="8" destOrd="0" presId="urn:microsoft.com/office/officeart/2005/8/layout/radial4"/>
    <dgm:cxn modelId="{7FE168E3-4203-49A6-A620-5FBB471C1563}" type="presParOf" srcId="{3CA333C7-A9D3-4C9D-AC81-94B0F70F85D0}" destId="{DA609E3F-0C6C-44E3-8D0D-C15E5692246D}" srcOrd="9" destOrd="0" presId="urn:microsoft.com/office/officeart/2005/8/layout/radial4"/>
    <dgm:cxn modelId="{021ABD37-39DF-4F6B-9811-EC651F6588CD}" type="presParOf" srcId="{3CA333C7-A9D3-4C9D-AC81-94B0F70F85D0}" destId="{3D9EE0A0-5782-4770-9671-21431A08E309}" srcOrd="10" destOrd="0" presId="urn:microsoft.com/office/officeart/2005/8/layout/radial4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F915C-47DA-4480-9BA7-48E60A15C7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6E61C-6862-4201-80A5-ED1F71582AF8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Требования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AE076A-6D10-45D0-8210-2D2F51189C39}" type="parTrans" cxnId="{F5B14BD8-B2EA-4F1E-BAC7-C18F992A855A}">
      <dgm:prSet/>
      <dgm:spPr/>
      <dgm:t>
        <a:bodyPr/>
        <a:lstStyle/>
        <a:p>
          <a:endParaRPr lang="ru-RU"/>
        </a:p>
      </dgm:t>
    </dgm:pt>
    <dgm:pt modelId="{85EC9B3C-DA0F-4314-8125-4286C6CC8EB2}" type="sibTrans" cxnId="{F5B14BD8-B2EA-4F1E-BAC7-C18F992A855A}">
      <dgm:prSet/>
      <dgm:spPr/>
      <dgm:t>
        <a:bodyPr/>
        <a:lstStyle/>
        <a:p>
          <a:endParaRPr lang="ru-RU"/>
        </a:p>
      </dgm:t>
    </dgm:pt>
    <dgm:pt modelId="{730797AA-2565-4530-A530-D861EC76281A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 результатам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освоения ООП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E85354B-731D-45D5-B48C-AC76BDD60822}" type="parTrans" cxnId="{492A307D-2D07-4120-8140-92754C74A49B}">
      <dgm:prSet/>
      <dgm:spPr/>
      <dgm:t>
        <a:bodyPr/>
        <a:lstStyle/>
        <a:p>
          <a:endParaRPr lang="ru-RU"/>
        </a:p>
      </dgm:t>
    </dgm:pt>
    <dgm:pt modelId="{DB22AADE-7B2F-43E2-9041-826B171B4E68}" type="sibTrans" cxnId="{492A307D-2D07-4120-8140-92754C74A49B}">
      <dgm:prSet/>
      <dgm:spPr/>
      <dgm:t>
        <a:bodyPr/>
        <a:lstStyle/>
        <a:p>
          <a:endParaRPr lang="ru-RU"/>
        </a:p>
      </dgm:t>
    </dgm:pt>
    <dgm:pt modelId="{A8F6DF22-6AB5-4A47-A97C-D62179B76684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личностные 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7D4F6C-847A-4708-84B2-4813E3333B72}" type="parTrans" cxnId="{F006BCE8-F4DC-434E-B236-B9F4EC4EC5FC}">
      <dgm:prSet/>
      <dgm:spPr/>
      <dgm:t>
        <a:bodyPr/>
        <a:lstStyle/>
        <a:p>
          <a:endParaRPr lang="ru-RU"/>
        </a:p>
      </dgm:t>
    </dgm:pt>
    <dgm:pt modelId="{9D44D40C-0575-48C1-8A27-D55876B28C1A}" type="sibTrans" cxnId="{F006BCE8-F4DC-434E-B236-B9F4EC4EC5FC}">
      <dgm:prSet/>
      <dgm:spPr/>
      <dgm:t>
        <a:bodyPr/>
        <a:lstStyle/>
        <a:p>
          <a:endParaRPr lang="ru-RU"/>
        </a:p>
      </dgm:t>
    </dgm:pt>
    <dgm:pt modelId="{B8A13DB6-524F-454E-B1E9-71DC7455BFCA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0DB56B-662E-4D1C-808E-C122D2BE8383}" type="parTrans" cxnId="{1C01D027-00EC-4B42-914D-84BD1CBF3953}">
      <dgm:prSet/>
      <dgm:spPr/>
      <dgm:t>
        <a:bodyPr/>
        <a:lstStyle/>
        <a:p>
          <a:endParaRPr lang="ru-RU"/>
        </a:p>
      </dgm:t>
    </dgm:pt>
    <dgm:pt modelId="{7E62C6C4-4170-41F7-B086-96DD78EEFD86}" type="sibTrans" cxnId="{1C01D027-00EC-4B42-914D-84BD1CBF3953}">
      <dgm:prSet/>
      <dgm:spPr/>
      <dgm:t>
        <a:bodyPr/>
        <a:lstStyle/>
        <a:p>
          <a:endParaRPr lang="ru-RU"/>
        </a:p>
      </dgm:t>
    </dgm:pt>
    <dgm:pt modelId="{0985CBDD-CDAD-4E7D-816D-34236C05BFFD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 структуре ООП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F63F630-A0AF-496C-89CF-13FDE55A966B}" type="parTrans" cxnId="{ABFEDF0A-658E-4594-9BA1-C0EE9ACDBB36}">
      <dgm:prSet/>
      <dgm:spPr/>
      <dgm:t>
        <a:bodyPr/>
        <a:lstStyle/>
        <a:p>
          <a:endParaRPr lang="ru-RU"/>
        </a:p>
      </dgm:t>
    </dgm:pt>
    <dgm:pt modelId="{92161FE5-5B5F-4C4E-98C7-316398EE9C60}" type="sibTrans" cxnId="{ABFEDF0A-658E-4594-9BA1-C0EE9ACDBB36}">
      <dgm:prSet/>
      <dgm:spPr/>
      <dgm:t>
        <a:bodyPr/>
        <a:lstStyle/>
        <a:p>
          <a:endParaRPr lang="ru-RU"/>
        </a:p>
      </dgm:t>
    </dgm:pt>
    <dgm:pt modelId="{72892653-3762-4020-964E-EDAAD92C466A}">
      <dgm:prSet phldrT="[Текст]"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Целевой раздел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1B5C526-56C9-4165-9991-E15D8D90CC77}" type="parTrans" cxnId="{3E0A404F-920A-4C6C-B933-8B226C9D2037}">
      <dgm:prSet/>
      <dgm:spPr/>
      <dgm:t>
        <a:bodyPr/>
        <a:lstStyle/>
        <a:p>
          <a:endParaRPr lang="ru-RU"/>
        </a:p>
      </dgm:t>
    </dgm:pt>
    <dgm:pt modelId="{ACC4827A-29F4-48DC-86EF-FB133974AA07}" type="sibTrans" cxnId="{3E0A404F-920A-4C6C-B933-8B226C9D2037}">
      <dgm:prSet/>
      <dgm:spPr/>
      <dgm:t>
        <a:bodyPr/>
        <a:lstStyle/>
        <a:p>
          <a:endParaRPr lang="ru-RU"/>
        </a:p>
      </dgm:t>
    </dgm:pt>
    <dgm:pt modelId="{BE4FEC7A-4180-4C74-A896-F83BF1F7D0D6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Содержательный раздел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E9D72B-8A86-49D2-BAA7-5AB4C26797B2}" type="parTrans" cxnId="{D397C247-D214-4395-B227-CC41E49BFB57}">
      <dgm:prSet/>
      <dgm:spPr/>
      <dgm:t>
        <a:bodyPr/>
        <a:lstStyle/>
        <a:p>
          <a:endParaRPr lang="ru-RU"/>
        </a:p>
      </dgm:t>
    </dgm:pt>
    <dgm:pt modelId="{C86DA72D-9941-4340-B8DC-1D07593890E5}" type="sibTrans" cxnId="{D397C247-D214-4395-B227-CC41E49BFB57}">
      <dgm:prSet/>
      <dgm:spPr/>
      <dgm:t>
        <a:bodyPr/>
        <a:lstStyle/>
        <a:p>
          <a:endParaRPr lang="ru-RU"/>
        </a:p>
      </dgm:t>
    </dgm:pt>
    <dgm:pt modelId="{8327DED1-8BCF-449A-843A-C81D328389F6}">
      <dgm:prSet custT="1"/>
      <dgm:spPr>
        <a:solidFill>
          <a:srgbClr val="0000FF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 условиям реализации ООП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B936F1E-268C-4175-8465-B4F10FE98095}" type="parTrans" cxnId="{EC372A98-9386-4C6D-B2E2-629FEC9A6AE8}">
      <dgm:prSet/>
      <dgm:spPr/>
      <dgm:t>
        <a:bodyPr/>
        <a:lstStyle/>
        <a:p>
          <a:endParaRPr lang="ru-RU"/>
        </a:p>
      </dgm:t>
    </dgm:pt>
    <dgm:pt modelId="{D3298457-D958-448A-BCE0-14FED6C76C05}" type="sibTrans" cxnId="{EC372A98-9386-4C6D-B2E2-629FEC9A6AE8}">
      <dgm:prSet/>
      <dgm:spPr/>
      <dgm:t>
        <a:bodyPr/>
        <a:lstStyle/>
        <a:p>
          <a:endParaRPr lang="ru-RU"/>
        </a:p>
      </dgm:t>
    </dgm:pt>
    <dgm:pt modelId="{4001DF74-DABC-4F12-90E9-BCA64D81BCF3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предметные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2FBBA6-B5B4-47D9-8C1C-EAB01773FB9B}" type="parTrans" cxnId="{F903BE42-DCD8-45B9-BD24-98D6E93AAEF7}">
      <dgm:prSet/>
      <dgm:spPr/>
      <dgm:t>
        <a:bodyPr/>
        <a:lstStyle/>
        <a:p>
          <a:endParaRPr lang="ru-RU"/>
        </a:p>
      </dgm:t>
    </dgm:pt>
    <dgm:pt modelId="{CCD0AAC5-3A3B-43AC-AE22-E4802556F243}" type="sibTrans" cxnId="{F903BE42-DCD8-45B9-BD24-98D6E93AAEF7}">
      <dgm:prSet/>
      <dgm:spPr/>
      <dgm:t>
        <a:bodyPr/>
        <a:lstStyle/>
        <a:p>
          <a:endParaRPr lang="ru-RU"/>
        </a:p>
      </dgm:t>
    </dgm:pt>
    <dgm:pt modelId="{6009E81A-08D8-4574-A0E0-98735B6209B0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Организационный раздел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E36B6E1-FA5B-44B6-8FE3-3A1EB41C431A}" type="parTrans" cxnId="{682E7C77-31AD-4D10-B9F3-4942D5884E34}">
      <dgm:prSet/>
      <dgm:spPr/>
      <dgm:t>
        <a:bodyPr/>
        <a:lstStyle/>
        <a:p>
          <a:endParaRPr lang="ru-RU"/>
        </a:p>
      </dgm:t>
    </dgm:pt>
    <dgm:pt modelId="{0B1EA6F3-9F7A-442E-8D07-10FB2A0E63DE}" type="sibTrans" cxnId="{682E7C77-31AD-4D10-B9F3-4942D5884E34}">
      <dgm:prSet/>
      <dgm:spPr/>
      <dgm:t>
        <a:bodyPr/>
        <a:lstStyle/>
        <a:p>
          <a:endParaRPr lang="ru-RU"/>
        </a:p>
      </dgm:t>
    </dgm:pt>
    <dgm:pt modelId="{87045E85-D7F1-4435-A5EF-CC1C9FDB7908}">
      <dgm:prSet custT="1"/>
      <dgm:spPr>
        <a:solidFill>
          <a:srgbClr val="0000FF"/>
        </a:solidFill>
      </dgm:spPr>
      <dgm:t>
        <a:bodyPr/>
        <a:lstStyle/>
        <a:p>
          <a:r>
            <a:rPr lang="ru-RU" sz="2800" b="0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кадровые</a:t>
          </a: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1F0273-D0D2-46D3-9897-3C95EA39CFF5}" type="parTrans" cxnId="{AE36D1A2-8290-42DD-9794-94F99C84D0F1}">
      <dgm:prSet/>
      <dgm:spPr/>
      <dgm:t>
        <a:bodyPr/>
        <a:lstStyle/>
        <a:p>
          <a:endParaRPr lang="ru-RU"/>
        </a:p>
      </dgm:t>
    </dgm:pt>
    <dgm:pt modelId="{E5B83FE0-CE6A-49B1-9460-A0E7F7A6972C}" type="sibTrans" cxnId="{AE36D1A2-8290-42DD-9794-94F99C84D0F1}">
      <dgm:prSet/>
      <dgm:spPr/>
      <dgm:t>
        <a:bodyPr/>
        <a:lstStyle/>
        <a:p>
          <a:endParaRPr lang="ru-RU"/>
        </a:p>
      </dgm:t>
    </dgm:pt>
    <dgm:pt modelId="{2A89BC4A-D4BC-4A91-AE38-2C5C5FAF3737}">
      <dgm:prSet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финансовые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2F97C3-73C9-4940-B32E-5D9C7A8F0DFD}" type="parTrans" cxnId="{600E051E-A571-44F4-9043-22DD0B5FF225}">
      <dgm:prSet/>
      <dgm:spPr/>
      <dgm:t>
        <a:bodyPr/>
        <a:lstStyle/>
        <a:p>
          <a:endParaRPr lang="ru-RU"/>
        </a:p>
      </dgm:t>
    </dgm:pt>
    <dgm:pt modelId="{2E656336-E677-4095-B8CA-2C39AB56BC35}" type="sibTrans" cxnId="{600E051E-A571-44F4-9043-22DD0B5FF225}">
      <dgm:prSet/>
      <dgm:spPr/>
      <dgm:t>
        <a:bodyPr/>
        <a:lstStyle/>
        <a:p>
          <a:endParaRPr lang="ru-RU"/>
        </a:p>
      </dgm:t>
    </dgm:pt>
    <dgm:pt modelId="{F2ACF767-18D9-480E-B764-8DB70A51851C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096E716-FA6B-46DB-8BD1-38F420C28CD7}" type="parTrans" cxnId="{8A421454-F117-42F9-B03C-975DFAD2D823}">
      <dgm:prSet/>
      <dgm:spPr/>
      <dgm:t>
        <a:bodyPr/>
        <a:lstStyle/>
        <a:p>
          <a:endParaRPr lang="ru-RU"/>
        </a:p>
      </dgm:t>
    </dgm:pt>
    <dgm:pt modelId="{7DE22FCC-99F7-4E61-8264-91E56764194E}" type="sibTrans" cxnId="{8A421454-F117-42F9-B03C-975DFAD2D823}">
      <dgm:prSet/>
      <dgm:spPr/>
      <dgm:t>
        <a:bodyPr/>
        <a:lstStyle/>
        <a:p>
          <a:endParaRPr lang="ru-RU"/>
        </a:p>
      </dgm:t>
    </dgm:pt>
    <dgm:pt modelId="{B48C345A-A6CB-4F57-9F17-B2DA8395EAB6}">
      <dgm:prSet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психолого-педагогические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ECD248-3427-4A52-A9F7-A5DBF49BAF64}" type="parTrans" cxnId="{3C67C8AD-64FC-4818-8902-14B4FB2A3FBE}">
      <dgm:prSet/>
      <dgm:spPr/>
      <dgm:t>
        <a:bodyPr/>
        <a:lstStyle/>
        <a:p>
          <a:endParaRPr lang="ru-RU"/>
        </a:p>
      </dgm:t>
    </dgm:pt>
    <dgm:pt modelId="{986F0AF1-70DB-4ECB-A4A5-CA05E29B24D4}" type="sibTrans" cxnId="{3C67C8AD-64FC-4818-8902-14B4FB2A3FBE}">
      <dgm:prSet/>
      <dgm:spPr/>
      <dgm:t>
        <a:bodyPr/>
        <a:lstStyle/>
        <a:p>
          <a:endParaRPr lang="ru-RU"/>
        </a:p>
      </dgm:t>
    </dgm:pt>
    <dgm:pt modelId="{10447B40-E5A5-4FDF-BF1F-188C0FF374A1}">
      <dgm:prSet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информационно-методические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8AFEA99-2723-47AD-8543-FD55CFA5B308}" type="parTrans" cxnId="{91479D7C-825E-42E0-8902-59046E8FF350}">
      <dgm:prSet/>
      <dgm:spPr/>
      <dgm:t>
        <a:bodyPr/>
        <a:lstStyle/>
        <a:p>
          <a:endParaRPr lang="ru-RU"/>
        </a:p>
      </dgm:t>
    </dgm:pt>
    <dgm:pt modelId="{46489419-F40D-4118-8427-0B4134830B65}" type="sibTrans" cxnId="{91479D7C-825E-42E0-8902-59046E8FF350}">
      <dgm:prSet/>
      <dgm:spPr/>
      <dgm:t>
        <a:bodyPr/>
        <a:lstStyle/>
        <a:p>
          <a:endParaRPr lang="ru-RU"/>
        </a:p>
      </dgm:t>
    </dgm:pt>
    <dgm:pt modelId="{2480F4F0-20DF-4AED-B149-179286B49689}">
      <dgm:prSet custT="1"/>
      <dgm:spPr>
        <a:solidFill>
          <a:schemeClr val="bg1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УУД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82DDCB-7C8B-491F-9C42-31A746A2FEFD}" type="parTrans" cxnId="{614A3E2F-E600-4903-A1CD-5A5F8E4AFE92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7C81A726-2504-4609-87FD-189E9E484413}" type="sibTrans" cxnId="{614A3E2F-E600-4903-A1CD-5A5F8E4AFE92}">
      <dgm:prSet/>
      <dgm:spPr/>
      <dgm:t>
        <a:bodyPr/>
        <a:lstStyle/>
        <a:p>
          <a:endParaRPr lang="ru-RU"/>
        </a:p>
      </dgm:t>
    </dgm:pt>
    <dgm:pt modelId="{C618C71C-E9C9-4BFE-A481-39CA75D16A17}">
      <dgm:prSet custT="1"/>
      <dgm:spPr>
        <a:solidFill>
          <a:schemeClr val="bg1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УУД</a:t>
          </a:r>
          <a:endParaRPr lang="ru-RU" sz="20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69F02F-D38B-4CA8-B13F-21316DD26FBE}" type="parTrans" cxnId="{9B400B95-0A46-416B-8692-9CB2A783D783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B837B64E-FDCF-4708-AB81-629063381258}" type="sibTrans" cxnId="{9B400B95-0A46-416B-8692-9CB2A783D783}">
      <dgm:prSet/>
      <dgm:spPr/>
      <dgm:t>
        <a:bodyPr/>
        <a:lstStyle/>
        <a:p>
          <a:endParaRPr lang="ru-RU"/>
        </a:p>
      </dgm:t>
    </dgm:pt>
    <dgm:pt modelId="{7D756991-A24B-43EE-8875-EBA4F6ED205E}">
      <dgm:prSet custT="1"/>
      <dgm:spPr>
        <a:solidFill>
          <a:schemeClr val="bg1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УУД</a:t>
          </a:r>
          <a:endParaRPr lang="ru-RU" sz="20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7F02AB-A527-416D-8BF6-937C52D03E8A}" type="parTrans" cxnId="{854FEC9D-4F18-4713-9A3F-DEC08F38762E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BF4944DE-A72A-406A-B63D-426B41D4E658}" type="sibTrans" cxnId="{854FEC9D-4F18-4713-9A3F-DEC08F38762E}">
      <dgm:prSet/>
      <dgm:spPr/>
      <dgm:t>
        <a:bodyPr/>
        <a:lstStyle/>
        <a:p>
          <a:endParaRPr lang="ru-RU"/>
        </a:p>
      </dgm:t>
    </dgm:pt>
    <dgm:pt modelId="{1640CC27-4EEC-4CFF-89B7-91FDA903F14C}">
      <dgm:prSet custT="1"/>
      <dgm:spPr>
        <a:solidFill>
          <a:schemeClr val="bg1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 </a:t>
          </a:r>
          <a:r>
            <a: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УУД</a:t>
          </a:r>
          <a:endParaRPr lang="ru-RU" sz="20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68D119-163B-44E0-B00A-DCFF8826762D}" type="parTrans" cxnId="{4D8A5F10-8ED9-47C0-B534-F0FEC101F687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D14BBF29-9157-48CF-8EED-3FC61F5E3C38}" type="sibTrans" cxnId="{4D8A5F10-8ED9-47C0-B534-F0FEC101F687}">
      <dgm:prSet/>
      <dgm:spPr/>
      <dgm:t>
        <a:bodyPr/>
        <a:lstStyle/>
        <a:p>
          <a:endParaRPr lang="ru-RU"/>
        </a:p>
      </dgm:t>
    </dgm:pt>
    <dgm:pt modelId="{F2B22D25-05AD-4D9A-9B80-AA1664EFB00E}" type="pres">
      <dgm:prSet presAssocID="{D3CF915C-47DA-4480-9BA7-48E60A15C7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47C0A-ECD7-4DFA-A984-2CCAC7F987ED}" type="pres">
      <dgm:prSet presAssocID="{6A46E61C-6862-4201-80A5-ED1F71582AF8}" presName="root1" presStyleCnt="0"/>
      <dgm:spPr/>
    </dgm:pt>
    <dgm:pt modelId="{363862D9-9ADC-4ED4-89C8-FCF428BAA1C4}" type="pres">
      <dgm:prSet presAssocID="{6A46E61C-6862-4201-80A5-ED1F71582AF8}" presName="LevelOneTextNode" presStyleLbl="node0" presStyleIdx="0" presStyleCnt="1" custScaleX="156293" custScaleY="114955" custLinFactNeighborX="-83571" custLinFactNeighborY="-7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DF467-B647-4639-B02D-EA2C1EF240A5}" type="pres">
      <dgm:prSet presAssocID="{6A46E61C-6862-4201-80A5-ED1F71582AF8}" presName="level2hierChild" presStyleCnt="0"/>
      <dgm:spPr/>
    </dgm:pt>
    <dgm:pt modelId="{66AB3541-4081-45AE-85FC-5FC294DB3317}" type="pres">
      <dgm:prSet presAssocID="{5E85354B-731D-45D5-B48C-AC76BDD6082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911B954-3AE7-40A1-BE15-DB52FF50AB77}" type="pres">
      <dgm:prSet presAssocID="{5E85354B-731D-45D5-B48C-AC76BDD6082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B9F1758-F492-46A0-9BE3-3431A05BE5BF}" type="pres">
      <dgm:prSet presAssocID="{730797AA-2565-4530-A530-D861EC76281A}" presName="root2" presStyleCnt="0"/>
      <dgm:spPr/>
    </dgm:pt>
    <dgm:pt modelId="{1DA02575-28A0-4A6B-9649-630FA9FEA3CF}" type="pres">
      <dgm:prSet presAssocID="{730797AA-2565-4530-A530-D861EC76281A}" presName="LevelTwoTextNode" presStyleLbl="node2" presStyleIdx="0" presStyleCnt="3" custScaleX="195606" custScaleY="129468" custLinFactNeighborX="-15213" custLinFactNeighborY="6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1D713-CEA9-4F76-AD27-DEAE89DFC3BE}" type="pres">
      <dgm:prSet presAssocID="{730797AA-2565-4530-A530-D861EC76281A}" presName="level3hierChild" presStyleCnt="0"/>
      <dgm:spPr/>
    </dgm:pt>
    <dgm:pt modelId="{6BF7D2FC-23B5-4AEF-8918-C90A26E46C73}" type="pres">
      <dgm:prSet presAssocID="{787D4F6C-847A-4708-84B2-4813E3333B72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4ACA1F7D-D750-4D37-8D9D-E228AFB627E0}" type="pres">
      <dgm:prSet presAssocID="{787D4F6C-847A-4708-84B2-4813E3333B72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8170AC0C-6565-4EDB-97A0-575B8500F169}" type="pres">
      <dgm:prSet presAssocID="{A8F6DF22-6AB5-4A47-A97C-D62179B76684}" presName="root2" presStyleCnt="0"/>
      <dgm:spPr/>
    </dgm:pt>
    <dgm:pt modelId="{0BAD4FB6-6ACC-4081-84AF-E2211CEAF21C}" type="pres">
      <dgm:prSet presAssocID="{A8F6DF22-6AB5-4A47-A97C-D62179B76684}" presName="LevelTwoTextNode" presStyleLbl="node3" presStyleIdx="0" presStyleCnt="11" custScaleX="156293" custScaleY="82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D25C1-A397-4EB2-83FC-6236E2355B6B}" type="pres">
      <dgm:prSet presAssocID="{A8F6DF22-6AB5-4A47-A97C-D62179B76684}" presName="level3hierChild" presStyleCnt="0"/>
      <dgm:spPr/>
    </dgm:pt>
    <dgm:pt modelId="{0C25B3DB-6F08-4CD9-89EE-E37432DE3C77}" type="pres">
      <dgm:prSet presAssocID="{DF0DB56B-662E-4D1C-808E-C122D2BE8383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3B17D4D9-BDA5-4D20-B0D6-75536BA46FA2}" type="pres">
      <dgm:prSet presAssocID="{DF0DB56B-662E-4D1C-808E-C122D2BE8383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3227B1F8-6E26-4348-9726-C5DD2ACAD741}" type="pres">
      <dgm:prSet presAssocID="{B8A13DB6-524F-454E-B1E9-71DC7455BFCA}" presName="root2" presStyleCnt="0"/>
      <dgm:spPr/>
    </dgm:pt>
    <dgm:pt modelId="{B0D765E2-60DF-49D0-9D3C-764630ECFBFA}" type="pres">
      <dgm:prSet presAssocID="{B8A13DB6-524F-454E-B1E9-71DC7455BFCA}" presName="LevelTwoTextNode" presStyleLbl="node3" presStyleIdx="1" presStyleCnt="11" custScaleX="188651" custScaleY="87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9A24B-7093-46A5-A389-FDE4DA64CAB8}" type="pres">
      <dgm:prSet presAssocID="{B8A13DB6-524F-454E-B1E9-71DC7455BFCA}" presName="level3hierChild" presStyleCnt="0"/>
      <dgm:spPr/>
    </dgm:pt>
    <dgm:pt modelId="{6AA9B02A-F0C4-4104-8F6F-A950FE27426B}" type="pres">
      <dgm:prSet presAssocID="{EE82DDCB-7C8B-491F-9C42-31A746A2FEFD}" presName="conn2-1" presStyleLbl="parChTrans1D4" presStyleIdx="0" presStyleCnt="4"/>
      <dgm:spPr/>
      <dgm:t>
        <a:bodyPr/>
        <a:lstStyle/>
        <a:p>
          <a:endParaRPr lang="ru-RU"/>
        </a:p>
      </dgm:t>
    </dgm:pt>
    <dgm:pt modelId="{2BBA0831-67FC-4531-96B9-8F54B3E02F8A}" type="pres">
      <dgm:prSet presAssocID="{EE82DDCB-7C8B-491F-9C42-31A746A2FEFD}" presName="connTx" presStyleLbl="parChTrans1D4" presStyleIdx="0" presStyleCnt="4"/>
      <dgm:spPr/>
      <dgm:t>
        <a:bodyPr/>
        <a:lstStyle/>
        <a:p>
          <a:endParaRPr lang="ru-RU"/>
        </a:p>
      </dgm:t>
    </dgm:pt>
    <dgm:pt modelId="{43248F1D-F61B-4B7C-A191-6720901466A1}" type="pres">
      <dgm:prSet presAssocID="{2480F4F0-20DF-4AED-B149-179286B49689}" presName="root2" presStyleCnt="0"/>
      <dgm:spPr/>
    </dgm:pt>
    <dgm:pt modelId="{7FC7788C-72AF-4605-BC00-A8F6A1A0D3C3}" type="pres">
      <dgm:prSet presAssocID="{2480F4F0-20DF-4AED-B149-179286B49689}" presName="LevelTwoTextNode" presStyleLbl="node4" presStyleIdx="0" presStyleCnt="4" custScaleX="111912" custLinFactNeighborX="-874" custLinFactNeighborY="-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AB7756-A6E5-4FD5-AA57-7E469AA55942}" type="pres">
      <dgm:prSet presAssocID="{2480F4F0-20DF-4AED-B149-179286B49689}" presName="level3hierChild" presStyleCnt="0"/>
      <dgm:spPr/>
    </dgm:pt>
    <dgm:pt modelId="{BD9E84D9-B7FE-4D02-9BB2-02D630F8D661}" type="pres">
      <dgm:prSet presAssocID="{2E69F02F-D38B-4CA8-B13F-21316DD26FBE}" presName="conn2-1" presStyleLbl="parChTrans1D4" presStyleIdx="1" presStyleCnt="4"/>
      <dgm:spPr/>
      <dgm:t>
        <a:bodyPr/>
        <a:lstStyle/>
        <a:p>
          <a:endParaRPr lang="ru-RU"/>
        </a:p>
      </dgm:t>
    </dgm:pt>
    <dgm:pt modelId="{E03338D0-C6D7-417E-B47A-E5E4C72E99B7}" type="pres">
      <dgm:prSet presAssocID="{2E69F02F-D38B-4CA8-B13F-21316DD26FBE}" presName="connTx" presStyleLbl="parChTrans1D4" presStyleIdx="1" presStyleCnt="4"/>
      <dgm:spPr/>
      <dgm:t>
        <a:bodyPr/>
        <a:lstStyle/>
        <a:p>
          <a:endParaRPr lang="ru-RU"/>
        </a:p>
      </dgm:t>
    </dgm:pt>
    <dgm:pt modelId="{FB330743-E908-40C2-A66C-85633B95394B}" type="pres">
      <dgm:prSet presAssocID="{C618C71C-E9C9-4BFE-A481-39CA75D16A17}" presName="root2" presStyleCnt="0"/>
      <dgm:spPr/>
    </dgm:pt>
    <dgm:pt modelId="{62802F62-8497-456B-9EBC-D61A7F101581}" type="pres">
      <dgm:prSet presAssocID="{C618C71C-E9C9-4BFE-A481-39CA75D16A17}" presName="LevelTwoTextNode" presStyleLbl="node4" presStyleIdx="1" presStyleCnt="4" custScaleY="94407" custLinFactNeighborX="1987" custLinFactNeighborY="10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40DCF-67D9-4229-8C83-5FAED12FDA68}" type="pres">
      <dgm:prSet presAssocID="{C618C71C-E9C9-4BFE-A481-39CA75D16A17}" presName="level3hierChild" presStyleCnt="0"/>
      <dgm:spPr/>
    </dgm:pt>
    <dgm:pt modelId="{C3B69BD2-0ED9-4580-B0DD-574E7C9E5625}" type="pres">
      <dgm:prSet presAssocID="{BD7F02AB-A527-416D-8BF6-937C52D03E8A}" presName="conn2-1" presStyleLbl="parChTrans1D4" presStyleIdx="2" presStyleCnt="4"/>
      <dgm:spPr/>
      <dgm:t>
        <a:bodyPr/>
        <a:lstStyle/>
        <a:p>
          <a:endParaRPr lang="ru-RU"/>
        </a:p>
      </dgm:t>
    </dgm:pt>
    <dgm:pt modelId="{EFFE01B8-C39D-4AB8-883F-C7F8810A5FA8}" type="pres">
      <dgm:prSet presAssocID="{BD7F02AB-A527-416D-8BF6-937C52D03E8A}" presName="connTx" presStyleLbl="parChTrans1D4" presStyleIdx="2" presStyleCnt="4"/>
      <dgm:spPr/>
      <dgm:t>
        <a:bodyPr/>
        <a:lstStyle/>
        <a:p>
          <a:endParaRPr lang="ru-RU"/>
        </a:p>
      </dgm:t>
    </dgm:pt>
    <dgm:pt modelId="{E7F74BD9-F98D-4B56-9F73-83C62054AED4}" type="pres">
      <dgm:prSet presAssocID="{7D756991-A24B-43EE-8875-EBA4F6ED205E}" presName="root2" presStyleCnt="0"/>
      <dgm:spPr/>
    </dgm:pt>
    <dgm:pt modelId="{34836E9E-CA4E-4B96-91F8-B501495041B6}" type="pres">
      <dgm:prSet presAssocID="{7D756991-A24B-43EE-8875-EBA4F6ED205E}" presName="LevelTwoTextNode" presStyleLbl="node4" presStyleIdx="2" presStyleCnt="4" custLinFactNeighborX="1987" custLinFactNeighborY="2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8C7CC9-C416-4F09-A4F2-1A8B15A4CC4C}" type="pres">
      <dgm:prSet presAssocID="{7D756991-A24B-43EE-8875-EBA4F6ED205E}" presName="level3hierChild" presStyleCnt="0"/>
      <dgm:spPr/>
    </dgm:pt>
    <dgm:pt modelId="{EE562200-BC36-4C96-848F-BC603DE3FBBF}" type="pres">
      <dgm:prSet presAssocID="{5168D119-163B-44E0-B00A-DCFF8826762D}" presName="conn2-1" presStyleLbl="parChTrans1D4" presStyleIdx="3" presStyleCnt="4"/>
      <dgm:spPr/>
      <dgm:t>
        <a:bodyPr/>
        <a:lstStyle/>
        <a:p>
          <a:endParaRPr lang="ru-RU"/>
        </a:p>
      </dgm:t>
    </dgm:pt>
    <dgm:pt modelId="{5F2BF30B-F891-4451-8910-41CF116D86F3}" type="pres">
      <dgm:prSet presAssocID="{5168D119-163B-44E0-B00A-DCFF8826762D}" presName="connTx" presStyleLbl="parChTrans1D4" presStyleIdx="3" presStyleCnt="4"/>
      <dgm:spPr/>
      <dgm:t>
        <a:bodyPr/>
        <a:lstStyle/>
        <a:p>
          <a:endParaRPr lang="ru-RU"/>
        </a:p>
      </dgm:t>
    </dgm:pt>
    <dgm:pt modelId="{A0B71F14-0A17-4DA0-B052-7D5948842496}" type="pres">
      <dgm:prSet presAssocID="{1640CC27-4EEC-4CFF-89B7-91FDA903F14C}" presName="root2" presStyleCnt="0"/>
      <dgm:spPr/>
    </dgm:pt>
    <dgm:pt modelId="{DD8CCB79-3ACC-4A68-88F9-C886128363E7}" type="pres">
      <dgm:prSet presAssocID="{1640CC27-4EEC-4CFF-89B7-91FDA903F14C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42EB8-7E5F-4574-89DE-059016171A10}" type="pres">
      <dgm:prSet presAssocID="{1640CC27-4EEC-4CFF-89B7-91FDA903F14C}" presName="level3hierChild" presStyleCnt="0"/>
      <dgm:spPr/>
    </dgm:pt>
    <dgm:pt modelId="{2E48D683-80D8-4333-9BCA-24B99FD5B25A}" type="pres">
      <dgm:prSet presAssocID="{6D2FBBA6-B5B4-47D9-8C1C-EAB01773FB9B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360A485C-A848-4706-AACA-D26F03C5D20A}" type="pres">
      <dgm:prSet presAssocID="{6D2FBBA6-B5B4-47D9-8C1C-EAB01773FB9B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B64027C9-1AA7-4D2F-AB28-7254FA16D75E}" type="pres">
      <dgm:prSet presAssocID="{4001DF74-DABC-4F12-90E9-BCA64D81BCF3}" presName="root2" presStyleCnt="0"/>
      <dgm:spPr/>
    </dgm:pt>
    <dgm:pt modelId="{26393864-8695-4E35-AC55-9BAEA3BBD28F}" type="pres">
      <dgm:prSet presAssocID="{4001DF74-DABC-4F12-90E9-BCA64D81BCF3}" presName="LevelTwoTextNode" presStyleLbl="node3" presStyleIdx="2" presStyleCnt="11" custScaleX="134673" custScaleY="7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FD40E-E723-4EC3-B3D4-F566B6964F80}" type="pres">
      <dgm:prSet presAssocID="{4001DF74-DABC-4F12-90E9-BCA64D81BCF3}" presName="level3hierChild" presStyleCnt="0"/>
      <dgm:spPr/>
    </dgm:pt>
    <dgm:pt modelId="{8020C230-5F89-41A2-B427-BD70282434BB}" type="pres">
      <dgm:prSet presAssocID="{6F63F630-A0AF-496C-89CF-13FDE55A966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52A272B-1306-45E3-909C-0907151BBF8A}" type="pres">
      <dgm:prSet presAssocID="{6F63F630-A0AF-496C-89CF-13FDE55A966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A81F1DB-F5B9-4103-9AA4-4542A30EADF9}" type="pres">
      <dgm:prSet presAssocID="{0985CBDD-CDAD-4E7D-816D-34236C05BFFD}" presName="root2" presStyleCnt="0"/>
      <dgm:spPr/>
    </dgm:pt>
    <dgm:pt modelId="{54DBDFC5-5DA3-44E8-AD79-8E1C76002097}" type="pres">
      <dgm:prSet presAssocID="{0985CBDD-CDAD-4E7D-816D-34236C05BFFD}" presName="LevelTwoTextNode" presStyleLbl="node2" presStyleIdx="1" presStyleCnt="3" custScaleX="143411" custScaleY="121357" custLinFactNeighborX="-9149" custLinFactNeighborY="-9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C1B4B-2745-4ABB-8E36-953C2BEF84FE}" type="pres">
      <dgm:prSet presAssocID="{0985CBDD-CDAD-4E7D-816D-34236C05BFFD}" presName="level3hierChild" presStyleCnt="0"/>
      <dgm:spPr/>
    </dgm:pt>
    <dgm:pt modelId="{A2212125-9389-4D79-BDD5-3B548F4EF474}" type="pres">
      <dgm:prSet presAssocID="{81B5C526-56C9-4165-9991-E15D8D90CC77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F1099240-D795-4867-AE76-0534F8191FAA}" type="pres">
      <dgm:prSet presAssocID="{81B5C526-56C9-4165-9991-E15D8D90CC77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565BBD77-BFBB-4A5C-9621-9826E7D5A147}" type="pres">
      <dgm:prSet presAssocID="{72892653-3762-4020-964E-EDAAD92C466A}" presName="root2" presStyleCnt="0"/>
      <dgm:spPr/>
    </dgm:pt>
    <dgm:pt modelId="{E875D003-4028-4F9D-9E98-1344C3C2C5DE}" type="pres">
      <dgm:prSet presAssocID="{72892653-3762-4020-964E-EDAAD92C466A}" presName="LevelTwoTextNode" presStyleLbl="node3" presStyleIdx="3" presStyleCnt="11" custScaleX="194708" custScaleY="53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143B3-DDB2-4AAA-928C-2D3F4A6BAA3F}" type="pres">
      <dgm:prSet presAssocID="{72892653-3762-4020-964E-EDAAD92C466A}" presName="level3hierChild" presStyleCnt="0"/>
      <dgm:spPr/>
    </dgm:pt>
    <dgm:pt modelId="{E62FE003-8F25-4160-BE80-6A5CED05C7C5}" type="pres">
      <dgm:prSet presAssocID="{E0E9D72B-8A86-49D2-BAA7-5AB4C26797B2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35D36F96-C50F-464D-9C65-2FED8D331733}" type="pres">
      <dgm:prSet presAssocID="{E0E9D72B-8A86-49D2-BAA7-5AB4C26797B2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E529A619-E573-4EA5-BB75-231F7A3EDB3A}" type="pres">
      <dgm:prSet presAssocID="{BE4FEC7A-4180-4C74-A896-F83BF1F7D0D6}" presName="root2" presStyleCnt="0"/>
      <dgm:spPr/>
    </dgm:pt>
    <dgm:pt modelId="{1B5A0993-E2B1-41AD-B2F9-942E7D9BA2FD}" type="pres">
      <dgm:prSet presAssocID="{BE4FEC7A-4180-4C74-A896-F83BF1F7D0D6}" presName="LevelTwoTextNode" presStyleLbl="node3" presStyleIdx="4" presStyleCnt="11" custScaleX="274029" custScaleY="58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06FCC2-1AF0-436C-8CAA-075B721087B0}" type="pres">
      <dgm:prSet presAssocID="{BE4FEC7A-4180-4C74-A896-F83BF1F7D0D6}" presName="level3hierChild" presStyleCnt="0"/>
      <dgm:spPr/>
    </dgm:pt>
    <dgm:pt modelId="{5DAD4D45-FD5D-4604-B6B1-F8FF0B6E8EF8}" type="pres">
      <dgm:prSet presAssocID="{EE36B6E1-FA5B-44B6-8FE3-3A1EB41C431A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F2D1FB8D-4799-43E3-A807-82184B9ABA29}" type="pres">
      <dgm:prSet presAssocID="{EE36B6E1-FA5B-44B6-8FE3-3A1EB41C431A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5A048DA9-370A-4F04-9F43-7BA1A24F73B4}" type="pres">
      <dgm:prSet presAssocID="{6009E81A-08D8-4574-A0E0-98735B6209B0}" presName="root2" presStyleCnt="0"/>
      <dgm:spPr/>
    </dgm:pt>
    <dgm:pt modelId="{F33DAEAF-0D9B-4665-A3DF-1C6548AB97FE}" type="pres">
      <dgm:prSet presAssocID="{6009E81A-08D8-4574-A0E0-98735B6209B0}" presName="LevelTwoTextNode" presStyleLbl="node3" presStyleIdx="5" presStyleCnt="11" custScaleX="260791" custScaleY="60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57891-399E-48C2-A94C-0CFFE3F99287}" type="pres">
      <dgm:prSet presAssocID="{6009E81A-08D8-4574-A0E0-98735B6209B0}" presName="level3hierChild" presStyleCnt="0"/>
      <dgm:spPr/>
    </dgm:pt>
    <dgm:pt modelId="{A54B1ACB-BD29-4273-9F4F-02DFFDC88E84}" type="pres">
      <dgm:prSet presAssocID="{DB936F1E-268C-4175-8465-B4F10FE9809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9881A74-CC54-4B6D-BC39-4E97E317FD21}" type="pres">
      <dgm:prSet presAssocID="{DB936F1E-268C-4175-8465-B4F10FE9809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41F64E7-1435-4D69-97F7-F018F94BB96B}" type="pres">
      <dgm:prSet presAssocID="{8327DED1-8BCF-449A-843A-C81D328389F6}" presName="root2" presStyleCnt="0"/>
      <dgm:spPr/>
    </dgm:pt>
    <dgm:pt modelId="{D98E1D34-7A68-463B-85F5-E063054BB2EA}" type="pres">
      <dgm:prSet presAssocID="{8327DED1-8BCF-449A-843A-C81D328389F6}" presName="LevelTwoTextNode" presStyleLbl="node2" presStyleIdx="2" presStyleCnt="3" custScaleX="210963" custScaleY="125729" custLinFactNeighborX="-15213" custLinFactNeighborY="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CA254-DAEE-4FE8-B987-305C693A16AA}" type="pres">
      <dgm:prSet presAssocID="{8327DED1-8BCF-449A-843A-C81D328389F6}" presName="level3hierChild" presStyleCnt="0"/>
      <dgm:spPr/>
    </dgm:pt>
    <dgm:pt modelId="{0FCBBE69-80A2-4253-9A53-02DA6FF180C3}" type="pres">
      <dgm:prSet presAssocID="{A91F0273-D0D2-46D3-9897-3C95EA39CFF5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82E8A12C-0164-4C84-963F-C9336F757443}" type="pres">
      <dgm:prSet presAssocID="{A91F0273-D0D2-46D3-9897-3C95EA39CFF5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F9F8919E-8122-4EB6-B077-D9FA6C4AFAAD}" type="pres">
      <dgm:prSet presAssocID="{87045E85-D7F1-4435-A5EF-CC1C9FDB7908}" presName="root2" presStyleCnt="0"/>
      <dgm:spPr/>
    </dgm:pt>
    <dgm:pt modelId="{06002694-0586-463A-80C0-D521FD9EA432}" type="pres">
      <dgm:prSet presAssocID="{87045E85-D7F1-4435-A5EF-CC1C9FDB7908}" presName="LevelTwoTextNode" presStyleLbl="node3" presStyleIdx="6" presStyleCnt="11" custScaleX="172277" custScaleY="80057" custLinFactNeighborX="1408" custLinFactNeighborY="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4CD4A-13D2-4E0D-8F10-37C008E2EA57}" type="pres">
      <dgm:prSet presAssocID="{87045E85-D7F1-4435-A5EF-CC1C9FDB7908}" presName="level3hierChild" presStyleCnt="0"/>
      <dgm:spPr/>
    </dgm:pt>
    <dgm:pt modelId="{D98F96CF-2D8D-45B6-A171-FC17D0505569}" type="pres">
      <dgm:prSet presAssocID="{772F97C3-73C9-4940-B32E-5D9C7A8F0DFD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765F4AA8-3A60-4686-8193-50B9442A77E1}" type="pres">
      <dgm:prSet presAssocID="{772F97C3-73C9-4940-B32E-5D9C7A8F0DFD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9B143707-93A5-415E-A08A-6C28107D1AB6}" type="pres">
      <dgm:prSet presAssocID="{2A89BC4A-D4BC-4A91-AE38-2C5C5FAF3737}" presName="root2" presStyleCnt="0"/>
      <dgm:spPr/>
    </dgm:pt>
    <dgm:pt modelId="{02F070A9-42BB-47EE-A6A0-FA138B2765AD}" type="pres">
      <dgm:prSet presAssocID="{2A89BC4A-D4BC-4A91-AE38-2C5C5FAF3737}" presName="LevelTwoTextNode" presStyleLbl="node3" presStyleIdx="7" presStyleCnt="11" custScaleX="131547" custScaleY="59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7074F-8093-45EA-BD80-AC552021AF03}" type="pres">
      <dgm:prSet presAssocID="{2A89BC4A-D4BC-4A91-AE38-2C5C5FAF3737}" presName="level3hierChild" presStyleCnt="0"/>
      <dgm:spPr/>
    </dgm:pt>
    <dgm:pt modelId="{E07DFE41-ABAE-4A78-A6E4-E5C4A90D21A8}" type="pres">
      <dgm:prSet presAssocID="{2096E716-FA6B-46DB-8BD1-38F420C28CD7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C26D12E0-8131-4E05-84F9-D60EEFC6BDDA}" type="pres">
      <dgm:prSet presAssocID="{2096E716-FA6B-46DB-8BD1-38F420C28CD7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B829D64B-BF27-48B2-90B1-DF2AAE6D9989}" type="pres">
      <dgm:prSet presAssocID="{F2ACF767-18D9-480E-B764-8DB70A51851C}" presName="root2" presStyleCnt="0"/>
      <dgm:spPr/>
    </dgm:pt>
    <dgm:pt modelId="{1CE50E90-96B7-4C9E-A137-5B8679F1498C}" type="pres">
      <dgm:prSet presAssocID="{F2ACF767-18D9-480E-B764-8DB70A51851C}" presName="LevelTwoTextNode" presStyleLbl="node3" presStyleIdx="8" presStyleCnt="11" custScaleX="313599" custScaleY="68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70906-DC72-4B94-8964-17AC61492C2E}" type="pres">
      <dgm:prSet presAssocID="{F2ACF767-18D9-480E-B764-8DB70A51851C}" presName="level3hierChild" presStyleCnt="0"/>
      <dgm:spPr/>
    </dgm:pt>
    <dgm:pt modelId="{85967965-6489-4B95-9E67-D9CF988A5B8D}" type="pres">
      <dgm:prSet presAssocID="{88AFEA99-2723-47AD-8543-FD55CFA5B308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F11118A6-9989-45B0-AEFC-C63077DF5711}" type="pres">
      <dgm:prSet presAssocID="{88AFEA99-2723-47AD-8543-FD55CFA5B308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D5474E3B-B543-42BF-9AD0-B480B6C73821}" type="pres">
      <dgm:prSet presAssocID="{10447B40-E5A5-4FDF-BF1F-188C0FF374A1}" presName="root2" presStyleCnt="0"/>
      <dgm:spPr/>
    </dgm:pt>
    <dgm:pt modelId="{3DC80B1F-B36A-44C5-B1C0-ECB6C86B72D4}" type="pres">
      <dgm:prSet presAssocID="{10447B40-E5A5-4FDF-BF1F-188C0FF374A1}" presName="LevelTwoTextNode" presStyleLbl="node3" presStyleIdx="9" presStyleCnt="11" custScaleX="324110" custScaleY="71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28DC5-1A60-47A1-AC8F-A277A263EA33}" type="pres">
      <dgm:prSet presAssocID="{10447B40-E5A5-4FDF-BF1F-188C0FF374A1}" presName="level3hierChild" presStyleCnt="0"/>
      <dgm:spPr/>
    </dgm:pt>
    <dgm:pt modelId="{62B6DECE-F2A9-43F1-B9DF-68988E29ACE4}" type="pres">
      <dgm:prSet presAssocID="{C2ECD248-3427-4A52-A9F7-A5DBF49BAF64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68E53911-DD72-4831-9EEA-E927CF99BCD4}" type="pres">
      <dgm:prSet presAssocID="{C2ECD248-3427-4A52-A9F7-A5DBF49BAF64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F5FB7E97-CD9B-47CB-BDF4-9FA4C16F9557}" type="pres">
      <dgm:prSet presAssocID="{B48C345A-A6CB-4F57-9F17-B2DA8395EAB6}" presName="root2" presStyleCnt="0"/>
      <dgm:spPr/>
    </dgm:pt>
    <dgm:pt modelId="{1EEA4480-F5EF-4CF0-B96B-5F0C897FA26A}" type="pres">
      <dgm:prSet presAssocID="{B48C345A-A6CB-4F57-9F17-B2DA8395EAB6}" presName="LevelTwoTextNode" presStyleLbl="node3" presStyleIdx="10" presStyleCnt="11" custScaleX="322201" custScaleY="64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8FD29-D22A-4EC8-9F4A-E01C63BAFC95}" type="pres">
      <dgm:prSet presAssocID="{B48C345A-A6CB-4F57-9F17-B2DA8395EAB6}" presName="level3hierChild" presStyleCnt="0"/>
      <dgm:spPr/>
    </dgm:pt>
  </dgm:ptLst>
  <dgm:cxnLst>
    <dgm:cxn modelId="{DBE1DE5D-1D9D-4657-92F6-E69704590B03}" type="presOf" srcId="{10447B40-E5A5-4FDF-BF1F-188C0FF374A1}" destId="{3DC80B1F-B36A-44C5-B1C0-ECB6C86B72D4}" srcOrd="0" destOrd="0" presId="urn:microsoft.com/office/officeart/2005/8/layout/hierarchy2"/>
    <dgm:cxn modelId="{CEA45839-14D0-4FC3-A6DF-D2B45D2708CD}" type="presOf" srcId="{772F97C3-73C9-4940-B32E-5D9C7A8F0DFD}" destId="{D98F96CF-2D8D-45B6-A171-FC17D0505569}" srcOrd="0" destOrd="0" presId="urn:microsoft.com/office/officeart/2005/8/layout/hierarchy2"/>
    <dgm:cxn modelId="{4D8A5F10-8ED9-47C0-B534-F0FEC101F687}" srcId="{B8A13DB6-524F-454E-B1E9-71DC7455BFCA}" destId="{1640CC27-4EEC-4CFF-89B7-91FDA903F14C}" srcOrd="3" destOrd="0" parTransId="{5168D119-163B-44E0-B00A-DCFF8826762D}" sibTransId="{D14BBF29-9157-48CF-8EED-3FC61F5E3C38}"/>
    <dgm:cxn modelId="{A3AE6387-9F5F-4F38-B162-5642B3D4B487}" type="presOf" srcId="{72892653-3762-4020-964E-EDAAD92C466A}" destId="{E875D003-4028-4F9D-9E98-1344C3C2C5DE}" srcOrd="0" destOrd="0" presId="urn:microsoft.com/office/officeart/2005/8/layout/hierarchy2"/>
    <dgm:cxn modelId="{D113F06A-5A23-4A1B-9496-D464C2FF53F3}" type="presOf" srcId="{87045E85-D7F1-4435-A5EF-CC1C9FDB7908}" destId="{06002694-0586-463A-80C0-D521FD9EA432}" srcOrd="0" destOrd="0" presId="urn:microsoft.com/office/officeart/2005/8/layout/hierarchy2"/>
    <dgm:cxn modelId="{AB14EFD3-123B-4EFA-96D9-79927A43DD3C}" type="presOf" srcId="{2480F4F0-20DF-4AED-B149-179286B49689}" destId="{7FC7788C-72AF-4605-BC00-A8F6A1A0D3C3}" srcOrd="0" destOrd="0" presId="urn:microsoft.com/office/officeart/2005/8/layout/hierarchy2"/>
    <dgm:cxn modelId="{F5B14BD8-B2EA-4F1E-BAC7-C18F992A855A}" srcId="{D3CF915C-47DA-4480-9BA7-48E60A15C72D}" destId="{6A46E61C-6862-4201-80A5-ED1F71582AF8}" srcOrd="0" destOrd="0" parTransId="{55AE076A-6D10-45D0-8210-2D2F51189C39}" sibTransId="{85EC9B3C-DA0F-4314-8125-4286C6CC8EB2}"/>
    <dgm:cxn modelId="{614A3E2F-E600-4903-A1CD-5A5F8E4AFE92}" srcId="{B8A13DB6-524F-454E-B1E9-71DC7455BFCA}" destId="{2480F4F0-20DF-4AED-B149-179286B49689}" srcOrd="0" destOrd="0" parTransId="{EE82DDCB-7C8B-491F-9C42-31A746A2FEFD}" sibTransId="{7C81A726-2504-4609-87FD-189E9E484413}"/>
    <dgm:cxn modelId="{3C67C8AD-64FC-4818-8902-14B4FB2A3FBE}" srcId="{8327DED1-8BCF-449A-843A-C81D328389F6}" destId="{B48C345A-A6CB-4F57-9F17-B2DA8395EAB6}" srcOrd="4" destOrd="0" parTransId="{C2ECD248-3427-4A52-A9F7-A5DBF49BAF64}" sibTransId="{986F0AF1-70DB-4ECB-A4A5-CA05E29B24D4}"/>
    <dgm:cxn modelId="{AE36D1A2-8290-42DD-9794-94F99C84D0F1}" srcId="{8327DED1-8BCF-449A-843A-C81D328389F6}" destId="{87045E85-D7F1-4435-A5EF-CC1C9FDB7908}" srcOrd="0" destOrd="0" parTransId="{A91F0273-D0D2-46D3-9897-3C95EA39CFF5}" sibTransId="{E5B83FE0-CE6A-49B1-9460-A0E7F7A6972C}"/>
    <dgm:cxn modelId="{BD65C893-E0D0-46DD-B33D-608155622ED1}" type="presOf" srcId="{787D4F6C-847A-4708-84B2-4813E3333B72}" destId="{4ACA1F7D-D750-4D37-8D9D-E228AFB627E0}" srcOrd="1" destOrd="0" presId="urn:microsoft.com/office/officeart/2005/8/layout/hierarchy2"/>
    <dgm:cxn modelId="{91479D7C-825E-42E0-8902-59046E8FF350}" srcId="{8327DED1-8BCF-449A-843A-C81D328389F6}" destId="{10447B40-E5A5-4FDF-BF1F-188C0FF374A1}" srcOrd="3" destOrd="0" parTransId="{88AFEA99-2723-47AD-8543-FD55CFA5B308}" sibTransId="{46489419-F40D-4118-8427-0B4134830B65}"/>
    <dgm:cxn modelId="{492A307D-2D07-4120-8140-92754C74A49B}" srcId="{6A46E61C-6862-4201-80A5-ED1F71582AF8}" destId="{730797AA-2565-4530-A530-D861EC76281A}" srcOrd="0" destOrd="0" parTransId="{5E85354B-731D-45D5-B48C-AC76BDD60822}" sibTransId="{DB22AADE-7B2F-43E2-9041-826B171B4E68}"/>
    <dgm:cxn modelId="{3BC7EF85-A512-41D9-AEB7-4BAAFD88ECEE}" type="presOf" srcId="{BD7F02AB-A527-416D-8BF6-937C52D03E8A}" destId="{C3B69BD2-0ED9-4580-B0DD-574E7C9E5625}" srcOrd="0" destOrd="0" presId="urn:microsoft.com/office/officeart/2005/8/layout/hierarchy2"/>
    <dgm:cxn modelId="{35642770-D768-4B7A-A0FF-2B09ACD66E9B}" type="presOf" srcId="{2E69F02F-D38B-4CA8-B13F-21316DD26FBE}" destId="{E03338D0-C6D7-417E-B47A-E5E4C72E99B7}" srcOrd="1" destOrd="0" presId="urn:microsoft.com/office/officeart/2005/8/layout/hierarchy2"/>
    <dgm:cxn modelId="{15E00D16-B743-454F-AB07-3766C820259D}" type="presOf" srcId="{A91F0273-D0D2-46D3-9897-3C95EA39CFF5}" destId="{0FCBBE69-80A2-4253-9A53-02DA6FF180C3}" srcOrd="0" destOrd="0" presId="urn:microsoft.com/office/officeart/2005/8/layout/hierarchy2"/>
    <dgm:cxn modelId="{A71779F5-2F3A-4B9F-8AD5-A5A70FDDD1D5}" type="presOf" srcId="{4001DF74-DABC-4F12-90E9-BCA64D81BCF3}" destId="{26393864-8695-4E35-AC55-9BAEA3BBD28F}" srcOrd="0" destOrd="0" presId="urn:microsoft.com/office/officeart/2005/8/layout/hierarchy2"/>
    <dgm:cxn modelId="{600E051E-A571-44F4-9043-22DD0B5FF225}" srcId="{8327DED1-8BCF-449A-843A-C81D328389F6}" destId="{2A89BC4A-D4BC-4A91-AE38-2C5C5FAF3737}" srcOrd="1" destOrd="0" parTransId="{772F97C3-73C9-4940-B32E-5D9C7A8F0DFD}" sibTransId="{2E656336-E677-4095-B8CA-2C39AB56BC35}"/>
    <dgm:cxn modelId="{F563208E-6289-4C1B-9863-C3ECD2D8BE95}" type="presOf" srcId="{2096E716-FA6B-46DB-8BD1-38F420C28CD7}" destId="{C26D12E0-8131-4E05-84F9-D60EEFC6BDDA}" srcOrd="1" destOrd="0" presId="urn:microsoft.com/office/officeart/2005/8/layout/hierarchy2"/>
    <dgm:cxn modelId="{F006BCE8-F4DC-434E-B236-B9F4EC4EC5FC}" srcId="{730797AA-2565-4530-A530-D861EC76281A}" destId="{A8F6DF22-6AB5-4A47-A97C-D62179B76684}" srcOrd="0" destOrd="0" parTransId="{787D4F6C-847A-4708-84B2-4813E3333B72}" sibTransId="{9D44D40C-0575-48C1-8A27-D55876B28C1A}"/>
    <dgm:cxn modelId="{D0B20AC7-1DF1-4882-975F-481825DC13FC}" type="presOf" srcId="{B48C345A-A6CB-4F57-9F17-B2DA8395EAB6}" destId="{1EEA4480-F5EF-4CF0-B96B-5F0C897FA26A}" srcOrd="0" destOrd="0" presId="urn:microsoft.com/office/officeart/2005/8/layout/hierarchy2"/>
    <dgm:cxn modelId="{54125645-BECD-4BC8-9B3B-2D78F8E4F388}" type="presOf" srcId="{E0E9D72B-8A86-49D2-BAA7-5AB4C26797B2}" destId="{35D36F96-C50F-464D-9C65-2FED8D331733}" srcOrd="1" destOrd="0" presId="urn:microsoft.com/office/officeart/2005/8/layout/hierarchy2"/>
    <dgm:cxn modelId="{0158431D-4628-4AAD-A4CE-DD0D8DFC5D8E}" type="presOf" srcId="{C618C71C-E9C9-4BFE-A481-39CA75D16A17}" destId="{62802F62-8497-456B-9EBC-D61A7F101581}" srcOrd="0" destOrd="0" presId="urn:microsoft.com/office/officeart/2005/8/layout/hierarchy2"/>
    <dgm:cxn modelId="{5DF7253F-A469-4AE9-900C-94868E658F85}" type="presOf" srcId="{81B5C526-56C9-4165-9991-E15D8D90CC77}" destId="{A2212125-9389-4D79-BDD5-3B548F4EF474}" srcOrd="0" destOrd="0" presId="urn:microsoft.com/office/officeart/2005/8/layout/hierarchy2"/>
    <dgm:cxn modelId="{CEC7176B-C2F9-425A-BA65-04B96B814D52}" type="presOf" srcId="{BE4FEC7A-4180-4C74-A896-F83BF1F7D0D6}" destId="{1B5A0993-E2B1-41AD-B2F9-942E7D9BA2FD}" srcOrd="0" destOrd="0" presId="urn:microsoft.com/office/officeart/2005/8/layout/hierarchy2"/>
    <dgm:cxn modelId="{82763523-5FC1-4585-9FDA-4F0C4EE5099A}" type="presOf" srcId="{6A46E61C-6862-4201-80A5-ED1F71582AF8}" destId="{363862D9-9ADC-4ED4-89C8-FCF428BAA1C4}" srcOrd="0" destOrd="0" presId="urn:microsoft.com/office/officeart/2005/8/layout/hierarchy2"/>
    <dgm:cxn modelId="{18A5AF5B-743F-47E3-9A5D-B7C6F6C93160}" type="presOf" srcId="{5168D119-163B-44E0-B00A-DCFF8826762D}" destId="{EE562200-BC36-4C96-848F-BC603DE3FBBF}" srcOrd="0" destOrd="0" presId="urn:microsoft.com/office/officeart/2005/8/layout/hierarchy2"/>
    <dgm:cxn modelId="{4902508F-6898-4362-94A9-1A589D394780}" type="presOf" srcId="{5E85354B-731D-45D5-B48C-AC76BDD60822}" destId="{6911B954-3AE7-40A1-BE15-DB52FF50AB77}" srcOrd="1" destOrd="0" presId="urn:microsoft.com/office/officeart/2005/8/layout/hierarchy2"/>
    <dgm:cxn modelId="{DA491CD9-D1D5-4472-A935-026ED8F39A6B}" type="presOf" srcId="{6F63F630-A0AF-496C-89CF-13FDE55A966B}" destId="{952A272B-1306-45E3-909C-0907151BBF8A}" srcOrd="1" destOrd="0" presId="urn:microsoft.com/office/officeart/2005/8/layout/hierarchy2"/>
    <dgm:cxn modelId="{F903BE42-DCD8-45B9-BD24-98D6E93AAEF7}" srcId="{730797AA-2565-4530-A530-D861EC76281A}" destId="{4001DF74-DABC-4F12-90E9-BCA64D81BCF3}" srcOrd="2" destOrd="0" parTransId="{6D2FBBA6-B5B4-47D9-8C1C-EAB01773FB9B}" sibTransId="{CCD0AAC5-3A3B-43AC-AE22-E4802556F243}"/>
    <dgm:cxn modelId="{4C7188EF-2393-4EEF-9229-6F813D547BE1}" type="presOf" srcId="{EE82DDCB-7C8B-491F-9C42-31A746A2FEFD}" destId="{2BBA0831-67FC-4531-96B9-8F54B3E02F8A}" srcOrd="1" destOrd="0" presId="urn:microsoft.com/office/officeart/2005/8/layout/hierarchy2"/>
    <dgm:cxn modelId="{682E7C77-31AD-4D10-B9F3-4942D5884E34}" srcId="{0985CBDD-CDAD-4E7D-816D-34236C05BFFD}" destId="{6009E81A-08D8-4574-A0E0-98735B6209B0}" srcOrd="2" destOrd="0" parTransId="{EE36B6E1-FA5B-44B6-8FE3-3A1EB41C431A}" sibTransId="{0B1EA6F3-9F7A-442E-8D07-10FB2A0E63DE}"/>
    <dgm:cxn modelId="{46B8E474-DFB1-4030-8DB2-2A37E319B95C}" type="presOf" srcId="{6D2FBBA6-B5B4-47D9-8C1C-EAB01773FB9B}" destId="{360A485C-A848-4706-AACA-D26F03C5D20A}" srcOrd="1" destOrd="0" presId="urn:microsoft.com/office/officeart/2005/8/layout/hierarchy2"/>
    <dgm:cxn modelId="{454F48B9-63F9-4EDB-A58A-1D0A541EE53D}" type="presOf" srcId="{EE82DDCB-7C8B-491F-9C42-31A746A2FEFD}" destId="{6AA9B02A-F0C4-4104-8F6F-A950FE27426B}" srcOrd="0" destOrd="0" presId="urn:microsoft.com/office/officeart/2005/8/layout/hierarchy2"/>
    <dgm:cxn modelId="{4A4CC67A-F249-44FE-9C5B-1DD9FFF42448}" type="presOf" srcId="{0985CBDD-CDAD-4E7D-816D-34236C05BFFD}" destId="{54DBDFC5-5DA3-44E8-AD79-8E1C76002097}" srcOrd="0" destOrd="0" presId="urn:microsoft.com/office/officeart/2005/8/layout/hierarchy2"/>
    <dgm:cxn modelId="{B25FA42E-D5D5-4D58-8342-337130D14171}" type="presOf" srcId="{2E69F02F-D38B-4CA8-B13F-21316DD26FBE}" destId="{BD9E84D9-B7FE-4D02-9BB2-02D630F8D661}" srcOrd="0" destOrd="0" presId="urn:microsoft.com/office/officeart/2005/8/layout/hierarchy2"/>
    <dgm:cxn modelId="{8AD67781-3321-42AC-A021-3F43F25F7670}" type="presOf" srcId="{88AFEA99-2723-47AD-8543-FD55CFA5B308}" destId="{F11118A6-9989-45B0-AEFC-C63077DF5711}" srcOrd="1" destOrd="0" presId="urn:microsoft.com/office/officeart/2005/8/layout/hierarchy2"/>
    <dgm:cxn modelId="{73ED17C8-699C-43D8-B171-13F12A311CA6}" type="presOf" srcId="{7D756991-A24B-43EE-8875-EBA4F6ED205E}" destId="{34836E9E-CA4E-4B96-91F8-B501495041B6}" srcOrd="0" destOrd="0" presId="urn:microsoft.com/office/officeart/2005/8/layout/hierarchy2"/>
    <dgm:cxn modelId="{5FA81F6C-098D-4CE2-BE95-F1BF4AF70A5C}" type="presOf" srcId="{EE36B6E1-FA5B-44B6-8FE3-3A1EB41C431A}" destId="{5DAD4D45-FD5D-4604-B6B1-F8FF0B6E8EF8}" srcOrd="0" destOrd="0" presId="urn:microsoft.com/office/officeart/2005/8/layout/hierarchy2"/>
    <dgm:cxn modelId="{3E0A404F-920A-4C6C-B933-8B226C9D2037}" srcId="{0985CBDD-CDAD-4E7D-816D-34236C05BFFD}" destId="{72892653-3762-4020-964E-EDAAD92C466A}" srcOrd="0" destOrd="0" parTransId="{81B5C526-56C9-4165-9991-E15D8D90CC77}" sibTransId="{ACC4827A-29F4-48DC-86EF-FB133974AA07}"/>
    <dgm:cxn modelId="{F32BA751-3FA1-4F61-9CFD-431F4B256C1D}" type="presOf" srcId="{5E85354B-731D-45D5-B48C-AC76BDD60822}" destId="{66AB3541-4081-45AE-85FC-5FC294DB3317}" srcOrd="0" destOrd="0" presId="urn:microsoft.com/office/officeart/2005/8/layout/hierarchy2"/>
    <dgm:cxn modelId="{8D5BCDDE-1582-418E-9996-EA4A272041E4}" type="presOf" srcId="{730797AA-2565-4530-A530-D861EC76281A}" destId="{1DA02575-28A0-4A6B-9649-630FA9FEA3CF}" srcOrd="0" destOrd="0" presId="urn:microsoft.com/office/officeart/2005/8/layout/hierarchy2"/>
    <dgm:cxn modelId="{EC372A98-9386-4C6D-B2E2-629FEC9A6AE8}" srcId="{6A46E61C-6862-4201-80A5-ED1F71582AF8}" destId="{8327DED1-8BCF-449A-843A-C81D328389F6}" srcOrd="2" destOrd="0" parTransId="{DB936F1E-268C-4175-8465-B4F10FE98095}" sibTransId="{D3298457-D958-448A-BCE0-14FED6C76C05}"/>
    <dgm:cxn modelId="{ABFEDF0A-658E-4594-9BA1-C0EE9ACDBB36}" srcId="{6A46E61C-6862-4201-80A5-ED1F71582AF8}" destId="{0985CBDD-CDAD-4E7D-816D-34236C05BFFD}" srcOrd="1" destOrd="0" parTransId="{6F63F630-A0AF-496C-89CF-13FDE55A966B}" sibTransId="{92161FE5-5B5F-4C4E-98C7-316398EE9C60}"/>
    <dgm:cxn modelId="{854FEC9D-4F18-4713-9A3F-DEC08F38762E}" srcId="{B8A13DB6-524F-454E-B1E9-71DC7455BFCA}" destId="{7D756991-A24B-43EE-8875-EBA4F6ED205E}" srcOrd="2" destOrd="0" parTransId="{BD7F02AB-A527-416D-8BF6-937C52D03E8A}" sibTransId="{BF4944DE-A72A-406A-B63D-426B41D4E658}"/>
    <dgm:cxn modelId="{E8B37618-1CB3-49A5-86BC-86E19D787D59}" type="presOf" srcId="{8327DED1-8BCF-449A-843A-C81D328389F6}" destId="{D98E1D34-7A68-463B-85F5-E063054BB2EA}" srcOrd="0" destOrd="0" presId="urn:microsoft.com/office/officeart/2005/8/layout/hierarchy2"/>
    <dgm:cxn modelId="{8A421454-F117-42F9-B03C-975DFAD2D823}" srcId="{8327DED1-8BCF-449A-843A-C81D328389F6}" destId="{F2ACF767-18D9-480E-B764-8DB70A51851C}" srcOrd="2" destOrd="0" parTransId="{2096E716-FA6B-46DB-8BD1-38F420C28CD7}" sibTransId="{7DE22FCC-99F7-4E61-8264-91E56764194E}"/>
    <dgm:cxn modelId="{FD5CDB42-3E7F-4450-8185-948CF979D6E2}" type="presOf" srcId="{88AFEA99-2723-47AD-8543-FD55CFA5B308}" destId="{85967965-6489-4B95-9E67-D9CF988A5B8D}" srcOrd="0" destOrd="0" presId="urn:microsoft.com/office/officeart/2005/8/layout/hierarchy2"/>
    <dgm:cxn modelId="{D397C247-D214-4395-B227-CC41E49BFB57}" srcId="{0985CBDD-CDAD-4E7D-816D-34236C05BFFD}" destId="{BE4FEC7A-4180-4C74-A896-F83BF1F7D0D6}" srcOrd="1" destOrd="0" parTransId="{E0E9D72B-8A86-49D2-BAA7-5AB4C26797B2}" sibTransId="{C86DA72D-9941-4340-B8DC-1D07593890E5}"/>
    <dgm:cxn modelId="{C6EB0BC4-7228-4602-B9EB-594727042FD7}" type="presOf" srcId="{5168D119-163B-44E0-B00A-DCFF8826762D}" destId="{5F2BF30B-F891-4451-8910-41CF116D86F3}" srcOrd="1" destOrd="0" presId="urn:microsoft.com/office/officeart/2005/8/layout/hierarchy2"/>
    <dgm:cxn modelId="{8B7567C5-4F58-4167-848E-F3641A4F641A}" type="presOf" srcId="{DB936F1E-268C-4175-8465-B4F10FE98095}" destId="{E9881A74-CC54-4B6D-BC39-4E97E317FD21}" srcOrd="1" destOrd="0" presId="urn:microsoft.com/office/officeart/2005/8/layout/hierarchy2"/>
    <dgm:cxn modelId="{0545211F-D5BD-46A2-BE6F-2D3CE1A91C10}" type="presOf" srcId="{A8F6DF22-6AB5-4A47-A97C-D62179B76684}" destId="{0BAD4FB6-6ACC-4081-84AF-E2211CEAF21C}" srcOrd="0" destOrd="0" presId="urn:microsoft.com/office/officeart/2005/8/layout/hierarchy2"/>
    <dgm:cxn modelId="{CF237869-5F50-43C1-8D01-66C4AC5C5C61}" type="presOf" srcId="{6F63F630-A0AF-496C-89CF-13FDE55A966B}" destId="{8020C230-5F89-41A2-B427-BD70282434BB}" srcOrd="0" destOrd="0" presId="urn:microsoft.com/office/officeart/2005/8/layout/hierarchy2"/>
    <dgm:cxn modelId="{9B400B95-0A46-416B-8692-9CB2A783D783}" srcId="{B8A13DB6-524F-454E-B1E9-71DC7455BFCA}" destId="{C618C71C-E9C9-4BFE-A481-39CA75D16A17}" srcOrd="1" destOrd="0" parTransId="{2E69F02F-D38B-4CA8-B13F-21316DD26FBE}" sibTransId="{B837B64E-FDCF-4708-AB81-629063381258}"/>
    <dgm:cxn modelId="{AEB0BBE5-D2DE-4AF3-9E68-DAF2911C59CF}" type="presOf" srcId="{C2ECD248-3427-4A52-A9F7-A5DBF49BAF64}" destId="{68E53911-DD72-4831-9EEA-E927CF99BCD4}" srcOrd="1" destOrd="0" presId="urn:microsoft.com/office/officeart/2005/8/layout/hierarchy2"/>
    <dgm:cxn modelId="{1BFB620E-5F02-4D55-BBC5-52B76CE17744}" type="presOf" srcId="{BD7F02AB-A527-416D-8BF6-937C52D03E8A}" destId="{EFFE01B8-C39D-4AB8-883F-C7F8810A5FA8}" srcOrd="1" destOrd="0" presId="urn:microsoft.com/office/officeart/2005/8/layout/hierarchy2"/>
    <dgm:cxn modelId="{F3D43A39-C96A-4DFC-9D4E-132A64C5EAD8}" type="presOf" srcId="{6D2FBBA6-B5B4-47D9-8C1C-EAB01773FB9B}" destId="{2E48D683-80D8-4333-9BCA-24B99FD5B25A}" srcOrd="0" destOrd="0" presId="urn:microsoft.com/office/officeart/2005/8/layout/hierarchy2"/>
    <dgm:cxn modelId="{3DC2A093-02C2-4856-9292-4FDF24FC2879}" type="presOf" srcId="{C2ECD248-3427-4A52-A9F7-A5DBF49BAF64}" destId="{62B6DECE-F2A9-43F1-B9DF-68988E29ACE4}" srcOrd="0" destOrd="0" presId="urn:microsoft.com/office/officeart/2005/8/layout/hierarchy2"/>
    <dgm:cxn modelId="{FEFCFE99-B1CB-4F48-8E59-92035C3F09A7}" type="presOf" srcId="{D3CF915C-47DA-4480-9BA7-48E60A15C72D}" destId="{F2B22D25-05AD-4D9A-9B80-AA1664EFB00E}" srcOrd="0" destOrd="0" presId="urn:microsoft.com/office/officeart/2005/8/layout/hierarchy2"/>
    <dgm:cxn modelId="{139C1527-0EDB-41E2-9D3B-14D6DDECDD25}" type="presOf" srcId="{B8A13DB6-524F-454E-B1E9-71DC7455BFCA}" destId="{B0D765E2-60DF-49D0-9D3C-764630ECFBFA}" srcOrd="0" destOrd="0" presId="urn:microsoft.com/office/officeart/2005/8/layout/hierarchy2"/>
    <dgm:cxn modelId="{1C01D027-00EC-4B42-914D-84BD1CBF3953}" srcId="{730797AA-2565-4530-A530-D861EC76281A}" destId="{B8A13DB6-524F-454E-B1E9-71DC7455BFCA}" srcOrd="1" destOrd="0" parTransId="{DF0DB56B-662E-4D1C-808E-C122D2BE8383}" sibTransId="{7E62C6C4-4170-41F7-B086-96DD78EEFD86}"/>
    <dgm:cxn modelId="{0170D8F2-D4C2-44AA-94D4-99AF0DBE7F6D}" type="presOf" srcId="{1640CC27-4EEC-4CFF-89B7-91FDA903F14C}" destId="{DD8CCB79-3ACC-4A68-88F9-C886128363E7}" srcOrd="0" destOrd="0" presId="urn:microsoft.com/office/officeart/2005/8/layout/hierarchy2"/>
    <dgm:cxn modelId="{688CFCCE-40F0-48BB-A3DB-2AE0DAF5529C}" type="presOf" srcId="{E0E9D72B-8A86-49D2-BAA7-5AB4C26797B2}" destId="{E62FE003-8F25-4160-BE80-6A5CED05C7C5}" srcOrd="0" destOrd="0" presId="urn:microsoft.com/office/officeart/2005/8/layout/hierarchy2"/>
    <dgm:cxn modelId="{E8FCA9A8-1D3E-40B3-B368-CDC9607E4CC7}" type="presOf" srcId="{2A89BC4A-D4BC-4A91-AE38-2C5C5FAF3737}" destId="{02F070A9-42BB-47EE-A6A0-FA138B2765AD}" srcOrd="0" destOrd="0" presId="urn:microsoft.com/office/officeart/2005/8/layout/hierarchy2"/>
    <dgm:cxn modelId="{40F00D34-1F21-44F9-A83D-09013C0DE6C8}" type="presOf" srcId="{787D4F6C-847A-4708-84B2-4813E3333B72}" destId="{6BF7D2FC-23B5-4AEF-8918-C90A26E46C73}" srcOrd="0" destOrd="0" presId="urn:microsoft.com/office/officeart/2005/8/layout/hierarchy2"/>
    <dgm:cxn modelId="{42506E96-EF55-4F17-9DBC-69400AF27033}" type="presOf" srcId="{DF0DB56B-662E-4D1C-808E-C122D2BE8383}" destId="{0C25B3DB-6F08-4CD9-89EE-E37432DE3C77}" srcOrd="0" destOrd="0" presId="urn:microsoft.com/office/officeart/2005/8/layout/hierarchy2"/>
    <dgm:cxn modelId="{6B1B33FA-ECE6-48C1-9114-518BA8474B5F}" type="presOf" srcId="{772F97C3-73C9-4940-B32E-5D9C7A8F0DFD}" destId="{765F4AA8-3A60-4686-8193-50B9442A77E1}" srcOrd="1" destOrd="0" presId="urn:microsoft.com/office/officeart/2005/8/layout/hierarchy2"/>
    <dgm:cxn modelId="{B4A584EB-E9B0-42C0-B3C4-83ADDE970C86}" type="presOf" srcId="{F2ACF767-18D9-480E-B764-8DB70A51851C}" destId="{1CE50E90-96B7-4C9E-A137-5B8679F1498C}" srcOrd="0" destOrd="0" presId="urn:microsoft.com/office/officeart/2005/8/layout/hierarchy2"/>
    <dgm:cxn modelId="{6E439638-E078-40F3-9B02-6FD3C3521544}" type="presOf" srcId="{A91F0273-D0D2-46D3-9897-3C95EA39CFF5}" destId="{82E8A12C-0164-4C84-963F-C9336F757443}" srcOrd="1" destOrd="0" presId="urn:microsoft.com/office/officeart/2005/8/layout/hierarchy2"/>
    <dgm:cxn modelId="{6EE41CFF-D33F-41D4-AF33-0C4A89FDD172}" type="presOf" srcId="{2096E716-FA6B-46DB-8BD1-38F420C28CD7}" destId="{E07DFE41-ABAE-4A78-A6E4-E5C4A90D21A8}" srcOrd="0" destOrd="0" presId="urn:microsoft.com/office/officeart/2005/8/layout/hierarchy2"/>
    <dgm:cxn modelId="{5BB694CF-9EAB-4DD1-ABB0-575E67D80EAE}" type="presOf" srcId="{81B5C526-56C9-4165-9991-E15D8D90CC77}" destId="{F1099240-D795-4867-AE76-0534F8191FAA}" srcOrd="1" destOrd="0" presId="urn:microsoft.com/office/officeart/2005/8/layout/hierarchy2"/>
    <dgm:cxn modelId="{C9F28275-D1F6-4528-8DFC-4F35D06A7084}" type="presOf" srcId="{EE36B6E1-FA5B-44B6-8FE3-3A1EB41C431A}" destId="{F2D1FB8D-4799-43E3-A807-82184B9ABA29}" srcOrd="1" destOrd="0" presId="urn:microsoft.com/office/officeart/2005/8/layout/hierarchy2"/>
    <dgm:cxn modelId="{D78A577A-7E47-42B9-ABD9-7E96270DB487}" type="presOf" srcId="{DB936F1E-268C-4175-8465-B4F10FE98095}" destId="{A54B1ACB-BD29-4273-9F4F-02DFFDC88E84}" srcOrd="0" destOrd="0" presId="urn:microsoft.com/office/officeart/2005/8/layout/hierarchy2"/>
    <dgm:cxn modelId="{40ECC95F-31EA-4FFD-873F-E4E1FAD64E4F}" type="presOf" srcId="{6009E81A-08D8-4574-A0E0-98735B6209B0}" destId="{F33DAEAF-0D9B-4665-A3DF-1C6548AB97FE}" srcOrd="0" destOrd="0" presId="urn:microsoft.com/office/officeart/2005/8/layout/hierarchy2"/>
    <dgm:cxn modelId="{B8D66D21-45A5-450B-91F0-024624D505BD}" type="presOf" srcId="{DF0DB56B-662E-4D1C-808E-C122D2BE8383}" destId="{3B17D4D9-BDA5-4D20-B0D6-75536BA46FA2}" srcOrd="1" destOrd="0" presId="urn:microsoft.com/office/officeart/2005/8/layout/hierarchy2"/>
    <dgm:cxn modelId="{F67F6B3C-D32B-4E01-B65B-69B127A56F31}" type="presParOf" srcId="{F2B22D25-05AD-4D9A-9B80-AA1664EFB00E}" destId="{2B847C0A-ECD7-4DFA-A984-2CCAC7F987ED}" srcOrd="0" destOrd="0" presId="urn:microsoft.com/office/officeart/2005/8/layout/hierarchy2"/>
    <dgm:cxn modelId="{7CCBA824-4FA8-48C8-A697-DE533BE61EEC}" type="presParOf" srcId="{2B847C0A-ECD7-4DFA-A984-2CCAC7F987ED}" destId="{363862D9-9ADC-4ED4-89C8-FCF428BAA1C4}" srcOrd="0" destOrd="0" presId="urn:microsoft.com/office/officeart/2005/8/layout/hierarchy2"/>
    <dgm:cxn modelId="{ACBAB4E3-D79F-4A2C-B284-407800FB34F8}" type="presParOf" srcId="{2B847C0A-ECD7-4DFA-A984-2CCAC7F987ED}" destId="{72CDF467-B647-4639-B02D-EA2C1EF240A5}" srcOrd="1" destOrd="0" presId="urn:microsoft.com/office/officeart/2005/8/layout/hierarchy2"/>
    <dgm:cxn modelId="{053F1C45-A11A-4104-8C24-A7A674EACC1F}" type="presParOf" srcId="{72CDF467-B647-4639-B02D-EA2C1EF240A5}" destId="{66AB3541-4081-45AE-85FC-5FC294DB3317}" srcOrd="0" destOrd="0" presId="urn:microsoft.com/office/officeart/2005/8/layout/hierarchy2"/>
    <dgm:cxn modelId="{A9549E3B-F015-4596-8277-6C95B7875B92}" type="presParOf" srcId="{66AB3541-4081-45AE-85FC-5FC294DB3317}" destId="{6911B954-3AE7-40A1-BE15-DB52FF50AB77}" srcOrd="0" destOrd="0" presId="urn:microsoft.com/office/officeart/2005/8/layout/hierarchy2"/>
    <dgm:cxn modelId="{E1BC1518-7EF5-4CFD-A6C9-C01EB0D80E24}" type="presParOf" srcId="{72CDF467-B647-4639-B02D-EA2C1EF240A5}" destId="{FB9F1758-F492-46A0-9BE3-3431A05BE5BF}" srcOrd="1" destOrd="0" presId="urn:microsoft.com/office/officeart/2005/8/layout/hierarchy2"/>
    <dgm:cxn modelId="{31BB445B-9AE1-4D48-86EB-FBA02CAA0E06}" type="presParOf" srcId="{FB9F1758-F492-46A0-9BE3-3431A05BE5BF}" destId="{1DA02575-28A0-4A6B-9649-630FA9FEA3CF}" srcOrd="0" destOrd="0" presId="urn:microsoft.com/office/officeart/2005/8/layout/hierarchy2"/>
    <dgm:cxn modelId="{9864E913-CC2F-46EE-9B11-192530049DAB}" type="presParOf" srcId="{FB9F1758-F492-46A0-9BE3-3431A05BE5BF}" destId="{98F1D713-CEA9-4F76-AD27-DEAE89DFC3BE}" srcOrd="1" destOrd="0" presId="urn:microsoft.com/office/officeart/2005/8/layout/hierarchy2"/>
    <dgm:cxn modelId="{06001EE9-31D5-433B-ABD4-26DF73348258}" type="presParOf" srcId="{98F1D713-CEA9-4F76-AD27-DEAE89DFC3BE}" destId="{6BF7D2FC-23B5-4AEF-8918-C90A26E46C73}" srcOrd="0" destOrd="0" presId="urn:microsoft.com/office/officeart/2005/8/layout/hierarchy2"/>
    <dgm:cxn modelId="{72F98D41-7AEA-46CD-8395-1CA6D9C8AFAB}" type="presParOf" srcId="{6BF7D2FC-23B5-4AEF-8918-C90A26E46C73}" destId="{4ACA1F7D-D750-4D37-8D9D-E228AFB627E0}" srcOrd="0" destOrd="0" presId="urn:microsoft.com/office/officeart/2005/8/layout/hierarchy2"/>
    <dgm:cxn modelId="{B4603ACD-DA91-4149-884E-8552376E442E}" type="presParOf" srcId="{98F1D713-CEA9-4F76-AD27-DEAE89DFC3BE}" destId="{8170AC0C-6565-4EDB-97A0-575B8500F169}" srcOrd="1" destOrd="0" presId="urn:microsoft.com/office/officeart/2005/8/layout/hierarchy2"/>
    <dgm:cxn modelId="{79590A01-701F-427B-A2AA-9C131C29DCB8}" type="presParOf" srcId="{8170AC0C-6565-4EDB-97A0-575B8500F169}" destId="{0BAD4FB6-6ACC-4081-84AF-E2211CEAF21C}" srcOrd="0" destOrd="0" presId="urn:microsoft.com/office/officeart/2005/8/layout/hierarchy2"/>
    <dgm:cxn modelId="{2C863D7A-F0F6-4EFF-87D7-B922D5D2FD3A}" type="presParOf" srcId="{8170AC0C-6565-4EDB-97A0-575B8500F169}" destId="{EE3D25C1-A397-4EB2-83FC-6236E2355B6B}" srcOrd="1" destOrd="0" presId="urn:microsoft.com/office/officeart/2005/8/layout/hierarchy2"/>
    <dgm:cxn modelId="{0A2C86A5-3DA6-4AAA-AD28-5C2E891C694F}" type="presParOf" srcId="{98F1D713-CEA9-4F76-AD27-DEAE89DFC3BE}" destId="{0C25B3DB-6F08-4CD9-89EE-E37432DE3C77}" srcOrd="2" destOrd="0" presId="urn:microsoft.com/office/officeart/2005/8/layout/hierarchy2"/>
    <dgm:cxn modelId="{80C08F05-8DAD-4A69-844C-8978F14E9E6A}" type="presParOf" srcId="{0C25B3DB-6F08-4CD9-89EE-E37432DE3C77}" destId="{3B17D4D9-BDA5-4D20-B0D6-75536BA46FA2}" srcOrd="0" destOrd="0" presId="urn:microsoft.com/office/officeart/2005/8/layout/hierarchy2"/>
    <dgm:cxn modelId="{5DF48A67-56C0-4DE6-B365-B4D2C5CEBA6B}" type="presParOf" srcId="{98F1D713-CEA9-4F76-AD27-DEAE89DFC3BE}" destId="{3227B1F8-6E26-4348-9726-C5DD2ACAD741}" srcOrd="3" destOrd="0" presId="urn:microsoft.com/office/officeart/2005/8/layout/hierarchy2"/>
    <dgm:cxn modelId="{C3127EAB-2A2F-4F66-8BDB-0239DCD634ED}" type="presParOf" srcId="{3227B1F8-6E26-4348-9726-C5DD2ACAD741}" destId="{B0D765E2-60DF-49D0-9D3C-764630ECFBFA}" srcOrd="0" destOrd="0" presId="urn:microsoft.com/office/officeart/2005/8/layout/hierarchy2"/>
    <dgm:cxn modelId="{159DD69A-79BC-47FE-9159-90F4A18CB4B6}" type="presParOf" srcId="{3227B1F8-6E26-4348-9726-C5DD2ACAD741}" destId="{F369A24B-7093-46A5-A389-FDE4DA64CAB8}" srcOrd="1" destOrd="0" presId="urn:microsoft.com/office/officeart/2005/8/layout/hierarchy2"/>
    <dgm:cxn modelId="{B91FF6E0-DCD7-4B7E-BF7F-8686520059B1}" type="presParOf" srcId="{F369A24B-7093-46A5-A389-FDE4DA64CAB8}" destId="{6AA9B02A-F0C4-4104-8F6F-A950FE27426B}" srcOrd="0" destOrd="0" presId="urn:microsoft.com/office/officeart/2005/8/layout/hierarchy2"/>
    <dgm:cxn modelId="{75F4FB5F-B898-4EB4-AFAD-25D343BBC3BA}" type="presParOf" srcId="{6AA9B02A-F0C4-4104-8F6F-A950FE27426B}" destId="{2BBA0831-67FC-4531-96B9-8F54B3E02F8A}" srcOrd="0" destOrd="0" presId="urn:microsoft.com/office/officeart/2005/8/layout/hierarchy2"/>
    <dgm:cxn modelId="{6FDCB78C-72DA-4BEB-B78C-7A356C68AAAF}" type="presParOf" srcId="{F369A24B-7093-46A5-A389-FDE4DA64CAB8}" destId="{43248F1D-F61B-4B7C-A191-6720901466A1}" srcOrd="1" destOrd="0" presId="urn:microsoft.com/office/officeart/2005/8/layout/hierarchy2"/>
    <dgm:cxn modelId="{4F9583B2-E367-47BB-8923-C20BA4D83F7A}" type="presParOf" srcId="{43248F1D-F61B-4B7C-A191-6720901466A1}" destId="{7FC7788C-72AF-4605-BC00-A8F6A1A0D3C3}" srcOrd="0" destOrd="0" presId="urn:microsoft.com/office/officeart/2005/8/layout/hierarchy2"/>
    <dgm:cxn modelId="{F2478F5D-506F-4B77-918B-DCF30FA971A9}" type="presParOf" srcId="{43248F1D-F61B-4B7C-A191-6720901466A1}" destId="{D3AB7756-A6E5-4FD5-AA57-7E469AA55942}" srcOrd="1" destOrd="0" presId="urn:microsoft.com/office/officeart/2005/8/layout/hierarchy2"/>
    <dgm:cxn modelId="{DBFD7977-8D58-453D-AE18-5DC324AAA171}" type="presParOf" srcId="{F369A24B-7093-46A5-A389-FDE4DA64CAB8}" destId="{BD9E84D9-B7FE-4D02-9BB2-02D630F8D661}" srcOrd="2" destOrd="0" presId="urn:microsoft.com/office/officeart/2005/8/layout/hierarchy2"/>
    <dgm:cxn modelId="{03520E7D-B703-4860-9087-A4B6FF1F8AB2}" type="presParOf" srcId="{BD9E84D9-B7FE-4D02-9BB2-02D630F8D661}" destId="{E03338D0-C6D7-417E-B47A-E5E4C72E99B7}" srcOrd="0" destOrd="0" presId="urn:microsoft.com/office/officeart/2005/8/layout/hierarchy2"/>
    <dgm:cxn modelId="{4553062B-2E77-4577-BBD2-0F40A65C95C5}" type="presParOf" srcId="{F369A24B-7093-46A5-A389-FDE4DA64CAB8}" destId="{FB330743-E908-40C2-A66C-85633B95394B}" srcOrd="3" destOrd="0" presId="urn:microsoft.com/office/officeart/2005/8/layout/hierarchy2"/>
    <dgm:cxn modelId="{ED5C55E7-B21C-465B-B083-45BCFA750E07}" type="presParOf" srcId="{FB330743-E908-40C2-A66C-85633B95394B}" destId="{62802F62-8497-456B-9EBC-D61A7F101581}" srcOrd="0" destOrd="0" presId="urn:microsoft.com/office/officeart/2005/8/layout/hierarchy2"/>
    <dgm:cxn modelId="{5215AD44-F6ED-449C-9810-0A40AE27CF81}" type="presParOf" srcId="{FB330743-E908-40C2-A66C-85633B95394B}" destId="{96640DCF-67D9-4229-8C83-5FAED12FDA68}" srcOrd="1" destOrd="0" presId="urn:microsoft.com/office/officeart/2005/8/layout/hierarchy2"/>
    <dgm:cxn modelId="{859D2C25-04AA-47F8-BF4A-8696ACA11642}" type="presParOf" srcId="{F369A24B-7093-46A5-A389-FDE4DA64CAB8}" destId="{C3B69BD2-0ED9-4580-B0DD-574E7C9E5625}" srcOrd="4" destOrd="0" presId="urn:microsoft.com/office/officeart/2005/8/layout/hierarchy2"/>
    <dgm:cxn modelId="{938CD65F-1BE9-405D-AF58-FED36E43D41A}" type="presParOf" srcId="{C3B69BD2-0ED9-4580-B0DD-574E7C9E5625}" destId="{EFFE01B8-C39D-4AB8-883F-C7F8810A5FA8}" srcOrd="0" destOrd="0" presId="urn:microsoft.com/office/officeart/2005/8/layout/hierarchy2"/>
    <dgm:cxn modelId="{3BF6895C-EEA9-4DBD-8173-BBBEF10A9C9E}" type="presParOf" srcId="{F369A24B-7093-46A5-A389-FDE4DA64CAB8}" destId="{E7F74BD9-F98D-4B56-9F73-83C62054AED4}" srcOrd="5" destOrd="0" presId="urn:microsoft.com/office/officeart/2005/8/layout/hierarchy2"/>
    <dgm:cxn modelId="{BE505626-3C7F-47B4-81AF-1832F2A90CD7}" type="presParOf" srcId="{E7F74BD9-F98D-4B56-9F73-83C62054AED4}" destId="{34836E9E-CA4E-4B96-91F8-B501495041B6}" srcOrd="0" destOrd="0" presId="urn:microsoft.com/office/officeart/2005/8/layout/hierarchy2"/>
    <dgm:cxn modelId="{DF2208BE-EADD-4A69-8B78-DBEF96832FF2}" type="presParOf" srcId="{E7F74BD9-F98D-4B56-9F73-83C62054AED4}" destId="{F98C7CC9-C416-4F09-A4F2-1A8B15A4CC4C}" srcOrd="1" destOrd="0" presId="urn:microsoft.com/office/officeart/2005/8/layout/hierarchy2"/>
    <dgm:cxn modelId="{FE084527-EE52-4E14-82D3-CC8500F223C9}" type="presParOf" srcId="{F369A24B-7093-46A5-A389-FDE4DA64CAB8}" destId="{EE562200-BC36-4C96-848F-BC603DE3FBBF}" srcOrd="6" destOrd="0" presId="urn:microsoft.com/office/officeart/2005/8/layout/hierarchy2"/>
    <dgm:cxn modelId="{676CC596-9948-44E7-A747-13D98A553439}" type="presParOf" srcId="{EE562200-BC36-4C96-848F-BC603DE3FBBF}" destId="{5F2BF30B-F891-4451-8910-41CF116D86F3}" srcOrd="0" destOrd="0" presId="urn:microsoft.com/office/officeart/2005/8/layout/hierarchy2"/>
    <dgm:cxn modelId="{0977F227-588D-43F8-83BC-7315CA8C6126}" type="presParOf" srcId="{F369A24B-7093-46A5-A389-FDE4DA64CAB8}" destId="{A0B71F14-0A17-4DA0-B052-7D5948842496}" srcOrd="7" destOrd="0" presId="urn:microsoft.com/office/officeart/2005/8/layout/hierarchy2"/>
    <dgm:cxn modelId="{82889C5C-CCE5-44A3-B39C-414C7FEF077F}" type="presParOf" srcId="{A0B71F14-0A17-4DA0-B052-7D5948842496}" destId="{DD8CCB79-3ACC-4A68-88F9-C886128363E7}" srcOrd="0" destOrd="0" presId="urn:microsoft.com/office/officeart/2005/8/layout/hierarchy2"/>
    <dgm:cxn modelId="{0961727D-0150-4622-8EF7-815C988CF11D}" type="presParOf" srcId="{A0B71F14-0A17-4DA0-B052-7D5948842496}" destId="{73742EB8-7E5F-4574-89DE-059016171A10}" srcOrd="1" destOrd="0" presId="urn:microsoft.com/office/officeart/2005/8/layout/hierarchy2"/>
    <dgm:cxn modelId="{2F8287A0-824E-4A5E-8290-3F66F69244E4}" type="presParOf" srcId="{98F1D713-CEA9-4F76-AD27-DEAE89DFC3BE}" destId="{2E48D683-80D8-4333-9BCA-24B99FD5B25A}" srcOrd="4" destOrd="0" presId="urn:microsoft.com/office/officeart/2005/8/layout/hierarchy2"/>
    <dgm:cxn modelId="{3B084A05-72EE-40F7-AE2B-82C48ECB76AB}" type="presParOf" srcId="{2E48D683-80D8-4333-9BCA-24B99FD5B25A}" destId="{360A485C-A848-4706-AACA-D26F03C5D20A}" srcOrd="0" destOrd="0" presId="urn:microsoft.com/office/officeart/2005/8/layout/hierarchy2"/>
    <dgm:cxn modelId="{EFFE19C8-2D34-4E2A-A0CF-8EF6FC61FE6D}" type="presParOf" srcId="{98F1D713-CEA9-4F76-AD27-DEAE89DFC3BE}" destId="{B64027C9-1AA7-4D2F-AB28-7254FA16D75E}" srcOrd="5" destOrd="0" presId="urn:microsoft.com/office/officeart/2005/8/layout/hierarchy2"/>
    <dgm:cxn modelId="{0B4013B8-B343-4E77-A1C9-FA12FC60EB39}" type="presParOf" srcId="{B64027C9-1AA7-4D2F-AB28-7254FA16D75E}" destId="{26393864-8695-4E35-AC55-9BAEA3BBD28F}" srcOrd="0" destOrd="0" presId="urn:microsoft.com/office/officeart/2005/8/layout/hierarchy2"/>
    <dgm:cxn modelId="{9EEC3F63-4992-48F7-B4FA-F769B0E67E02}" type="presParOf" srcId="{B64027C9-1AA7-4D2F-AB28-7254FA16D75E}" destId="{C46FD40E-E723-4EC3-B3D4-F566B6964F80}" srcOrd="1" destOrd="0" presId="urn:microsoft.com/office/officeart/2005/8/layout/hierarchy2"/>
    <dgm:cxn modelId="{4CB33FFA-26F7-4A60-A70F-1F140F66CF25}" type="presParOf" srcId="{72CDF467-B647-4639-B02D-EA2C1EF240A5}" destId="{8020C230-5F89-41A2-B427-BD70282434BB}" srcOrd="2" destOrd="0" presId="urn:microsoft.com/office/officeart/2005/8/layout/hierarchy2"/>
    <dgm:cxn modelId="{4B982F62-B83B-4257-AE92-8D69BE5454C3}" type="presParOf" srcId="{8020C230-5F89-41A2-B427-BD70282434BB}" destId="{952A272B-1306-45E3-909C-0907151BBF8A}" srcOrd="0" destOrd="0" presId="urn:microsoft.com/office/officeart/2005/8/layout/hierarchy2"/>
    <dgm:cxn modelId="{468FF2B2-6B06-4AFF-8E14-17D4C030C265}" type="presParOf" srcId="{72CDF467-B647-4639-B02D-EA2C1EF240A5}" destId="{9A81F1DB-F5B9-4103-9AA4-4542A30EADF9}" srcOrd="3" destOrd="0" presId="urn:microsoft.com/office/officeart/2005/8/layout/hierarchy2"/>
    <dgm:cxn modelId="{93D12081-03CF-4FC3-8D3E-3E256B0D81BF}" type="presParOf" srcId="{9A81F1DB-F5B9-4103-9AA4-4542A30EADF9}" destId="{54DBDFC5-5DA3-44E8-AD79-8E1C76002097}" srcOrd="0" destOrd="0" presId="urn:microsoft.com/office/officeart/2005/8/layout/hierarchy2"/>
    <dgm:cxn modelId="{3B3BB11E-5610-41BE-8FD4-7919BEAD221E}" type="presParOf" srcId="{9A81F1DB-F5B9-4103-9AA4-4542A30EADF9}" destId="{18BC1B4B-2745-4ABB-8E36-953C2BEF84FE}" srcOrd="1" destOrd="0" presId="urn:microsoft.com/office/officeart/2005/8/layout/hierarchy2"/>
    <dgm:cxn modelId="{A3BF7D68-3DB8-40E6-BE68-6DA029DFDA5F}" type="presParOf" srcId="{18BC1B4B-2745-4ABB-8E36-953C2BEF84FE}" destId="{A2212125-9389-4D79-BDD5-3B548F4EF474}" srcOrd="0" destOrd="0" presId="urn:microsoft.com/office/officeart/2005/8/layout/hierarchy2"/>
    <dgm:cxn modelId="{D6A8158D-BE43-43DC-B0E3-B4C081346647}" type="presParOf" srcId="{A2212125-9389-4D79-BDD5-3B548F4EF474}" destId="{F1099240-D795-4867-AE76-0534F8191FAA}" srcOrd="0" destOrd="0" presId="urn:microsoft.com/office/officeart/2005/8/layout/hierarchy2"/>
    <dgm:cxn modelId="{764FA08D-A9BE-41E1-AB63-D1000D5D6391}" type="presParOf" srcId="{18BC1B4B-2745-4ABB-8E36-953C2BEF84FE}" destId="{565BBD77-BFBB-4A5C-9621-9826E7D5A147}" srcOrd="1" destOrd="0" presId="urn:microsoft.com/office/officeart/2005/8/layout/hierarchy2"/>
    <dgm:cxn modelId="{65590F1A-CB65-4D04-A0D2-83E8C1A5A4C2}" type="presParOf" srcId="{565BBD77-BFBB-4A5C-9621-9826E7D5A147}" destId="{E875D003-4028-4F9D-9E98-1344C3C2C5DE}" srcOrd="0" destOrd="0" presId="urn:microsoft.com/office/officeart/2005/8/layout/hierarchy2"/>
    <dgm:cxn modelId="{0F903B18-B030-4A34-9190-D44EBA0AFE06}" type="presParOf" srcId="{565BBD77-BFBB-4A5C-9621-9826E7D5A147}" destId="{920143B3-DDB2-4AAA-928C-2D3F4A6BAA3F}" srcOrd="1" destOrd="0" presId="urn:microsoft.com/office/officeart/2005/8/layout/hierarchy2"/>
    <dgm:cxn modelId="{F7B59FCC-987E-4EB7-AB8A-04996886F073}" type="presParOf" srcId="{18BC1B4B-2745-4ABB-8E36-953C2BEF84FE}" destId="{E62FE003-8F25-4160-BE80-6A5CED05C7C5}" srcOrd="2" destOrd="0" presId="urn:microsoft.com/office/officeart/2005/8/layout/hierarchy2"/>
    <dgm:cxn modelId="{8B18F6B8-8F14-4C96-B98E-201003739356}" type="presParOf" srcId="{E62FE003-8F25-4160-BE80-6A5CED05C7C5}" destId="{35D36F96-C50F-464D-9C65-2FED8D331733}" srcOrd="0" destOrd="0" presId="urn:microsoft.com/office/officeart/2005/8/layout/hierarchy2"/>
    <dgm:cxn modelId="{189865A7-862F-4618-9D73-009D2BD62817}" type="presParOf" srcId="{18BC1B4B-2745-4ABB-8E36-953C2BEF84FE}" destId="{E529A619-E573-4EA5-BB75-231F7A3EDB3A}" srcOrd="3" destOrd="0" presId="urn:microsoft.com/office/officeart/2005/8/layout/hierarchy2"/>
    <dgm:cxn modelId="{6BBA49AE-5DCA-4345-89D5-2549B737FDFD}" type="presParOf" srcId="{E529A619-E573-4EA5-BB75-231F7A3EDB3A}" destId="{1B5A0993-E2B1-41AD-B2F9-942E7D9BA2FD}" srcOrd="0" destOrd="0" presId="urn:microsoft.com/office/officeart/2005/8/layout/hierarchy2"/>
    <dgm:cxn modelId="{5B7ECCE0-F57E-4B5D-91D4-7F28F5F77968}" type="presParOf" srcId="{E529A619-E573-4EA5-BB75-231F7A3EDB3A}" destId="{DD06FCC2-1AF0-436C-8CAA-075B721087B0}" srcOrd="1" destOrd="0" presId="urn:microsoft.com/office/officeart/2005/8/layout/hierarchy2"/>
    <dgm:cxn modelId="{8D99C02C-77AD-4C67-8A12-FB8F4041EE65}" type="presParOf" srcId="{18BC1B4B-2745-4ABB-8E36-953C2BEF84FE}" destId="{5DAD4D45-FD5D-4604-B6B1-F8FF0B6E8EF8}" srcOrd="4" destOrd="0" presId="urn:microsoft.com/office/officeart/2005/8/layout/hierarchy2"/>
    <dgm:cxn modelId="{9EE3F164-1C76-4F25-AAC4-26FCC6F5DD6D}" type="presParOf" srcId="{5DAD4D45-FD5D-4604-B6B1-F8FF0B6E8EF8}" destId="{F2D1FB8D-4799-43E3-A807-82184B9ABA29}" srcOrd="0" destOrd="0" presId="urn:microsoft.com/office/officeart/2005/8/layout/hierarchy2"/>
    <dgm:cxn modelId="{55380B49-AD26-409D-9277-3DBA520888FC}" type="presParOf" srcId="{18BC1B4B-2745-4ABB-8E36-953C2BEF84FE}" destId="{5A048DA9-370A-4F04-9F43-7BA1A24F73B4}" srcOrd="5" destOrd="0" presId="urn:microsoft.com/office/officeart/2005/8/layout/hierarchy2"/>
    <dgm:cxn modelId="{8F00F423-F13D-402F-997F-0A2E9E3CDA1D}" type="presParOf" srcId="{5A048DA9-370A-4F04-9F43-7BA1A24F73B4}" destId="{F33DAEAF-0D9B-4665-A3DF-1C6548AB97FE}" srcOrd="0" destOrd="0" presId="urn:microsoft.com/office/officeart/2005/8/layout/hierarchy2"/>
    <dgm:cxn modelId="{E75AA8ED-BE21-4DE8-ACA5-93B22B536B8E}" type="presParOf" srcId="{5A048DA9-370A-4F04-9F43-7BA1A24F73B4}" destId="{EC857891-399E-48C2-A94C-0CFFE3F99287}" srcOrd="1" destOrd="0" presId="urn:microsoft.com/office/officeart/2005/8/layout/hierarchy2"/>
    <dgm:cxn modelId="{E14F707E-F0B2-4AA7-A878-EC5A33EB9905}" type="presParOf" srcId="{72CDF467-B647-4639-B02D-EA2C1EF240A5}" destId="{A54B1ACB-BD29-4273-9F4F-02DFFDC88E84}" srcOrd="4" destOrd="0" presId="urn:microsoft.com/office/officeart/2005/8/layout/hierarchy2"/>
    <dgm:cxn modelId="{F1C96972-29E8-4851-9706-ED6658D8445F}" type="presParOf" srcId="{A54B1ACB-BD29-4273-9F4F-02DFFDC88E84}" destId="{E9881A74-CC54-4B6D-BC39-4E97E317FD21}" srcOrd="0" destOrd="0" presId="urn:microsoft.com/office/officeart/2005/8/layout/hierarchy2"/>
    <dgm:cxn modelId="{C814C2DF-A000-4152-9D2F-22082613D43B}" type="presParOf" srcId="{72CDF467-B647-4639-B02D-EA2C1EF240A5}" destId="{741F64E7-1435-4D69-97F7-F018F94BB96B}" srcOrd="5" destOrd="0" presId="urn:microsoft.com/office/officeart/2005/8/layout/hierarchy2"/>
    <dgm:cxn modelId="{782FBC8E-4422-4FC3-B681-EF11C3DF93D0}" type="presParOf" srcId="{741F64E7-1435-4D69-97F7-F018F94BB96B}" destId="{D98E1D34-7A68-463B-85F5-E063054BB2EA}" srcOrd="0" destOrd="0" presId="urn:microsoft.com/office/officeart/2005/8/layout/hierarchy2"/>
    <dgm:cxn modelId="{B0942CB6-E2CC-47A9-AEE9-D58BEE0D8208}" type="presParOf" srcId="{741F64E7-1435-4D69-97F7-F018F94BB96B}" destId="{1FCCA254-DAEE-4FE8-B987-305C693A16AA}" srcOrd="1" destOrd="0" presId="urn:microsoft.com/office/officeart/2005/8/layout/hierarchy2"/>
    <dgm:cxn modelId="{066654DD-85FC-4A8C-BD71-6E92D4C217E8}" type="presParOf" srcId="{1FCCA254-DAEE-4FE8-B987-305C693A16AA}" destId="{0FCBBE69-80A2-4253-9A53-02DA6FF180C3}" srcOrd="0" destOrd="0" presId="urn:microsoft.com/office/officeart/2005/8/layout/hierarchy2"/>
    <dgm:cxn modelId="{A0BAC7FB-00D9-490E-ACBB-93A7EEABD106}" type="presParOf" srcId="{0FCBBE69-80A2-4253-9A53-02DA6FF180C3}" destId="{82E8A12C-0164-4C84-963F-C9336F757443}" srcOrd="0" destOrd="0" presId="urn:microsoft.com/office/officeart/2005/8/layout/hierarchy2"/>
    <dgm:cxn modelId="{C961541C-8C49-44F9-8535-CF81802AF10F}" type="presParOf" srcId="{1FCCA254-DAEE-4FE8-B987-305C693A16AA}" destId="{F9F8919E-8122-4EB6-B077-D9FA6C4AFAAD}" srcOrd="1" destOrd="0" presId="urn:microsoft.com/office/officeart/2005/8/layout/hierarchy2"/>
    <dgm:cxn modelId="{605A561C-BC35-4E85-8477-0D56D21732A8}" type="presParOf" srcId="{F9F8919E-8122-4EB6-B077-D9FA6C4AFAAD}" destId="{06002694-0586-463A-80C0-D521FD9EA432}" srcOrd="0" destOrd="0" presId="urn:microsoft.com/office/officeart/2005/8/layout/hierarchy2"/>
    <dgm:cxn modelId="{DF5DB9F2-36D9-47E4-8C1B-554770395C7F}" type="presParOf" srcId="{F9F8919E-8122-4EB6-B077-D9FA6C4AFAAD}" destId="{6BC4CD4A-13D2-4E0D-8F10-37C008E2EA57}" srcOrd="1" destOrd="0" presId="urn:microsoft.com/office/officeart/2005/8/layout/hierarchy2"/>
    <dgm:cxn modelId="{D806BA25-DD60-4D1A-BF04-5B0B70CF29CD}" type="presParOf" srcId="{1FCCA254-DAEE-4FE8-B987-305C693A16AA}" destId="{D98F96CF-2D8D-45B6-A171-FC17D0505569}" srcOrd="2" destOrd="0" presId="urn:microsoft.com/office/officeart/2005/8/layout/hierarchy2"/>
    <dgm:cxn modelId="{E51D047E-9C41-4087-8A39-3FCE89E4BE57}" type="presParOf" srcId="{D98F96CF-2D8D-45B6-A171-FC17D0505569}" destId="{765F4AA8-3A60-4686-8193-50B9442A77E1}" srcOrd="0" destOrd="0" presId="urn:microsoft.com/office/officeart/2005/8/layout/hierarchy2"/>
    <dgm:cxn modelId="{D75CEEE4-DDCD-4581-9B08-8A5F3FD9B36F}" type="presParOf" srcId="{1FCCA254-DAEE-4FE8-B987-305C693A16AA}" destId="{9B143707-93A5-415E-A08A-6C28107D1AB6}" srcOrd="3" destOrd="0" presId="urn:microsoft.com/office/officeart/2005/8/layout/hierarchy2"/>
    <dgm:cxn modelId="{AE0FE656-A6F2-4A9B-A6CF-F6AF7AE1B619}" type="presParOf" srcId="{9B143707-93A5-415E-A08A-6C28107D1AB6}" destId="{02F070A9-42BB-47EE-A6A0-FA138B2765AD}" srcOrd="0" destOrd="0" presId="urn:microsoft.com/office/officeart/2005/8/layout/hierarchy2"/>
    <dgm:cxn modelId="{0652050D-C378-494D-BCBB-3CC4699BC07D}" type="presParOf" srcId="{9B143707-93A5-415E-A08A-6C28107D1AB6}" destId="{FF57074F-8093-45EA-BD80-AC552021AF03}" srcOrd="1" destOrd="0" presId="urn:microsoft.com/office/officeart/2005/8/layout/hierarchy2"/>
    <dgm:cxn modelId="{4247FA7C-0D5C-47CE-B3E6-264907F764A2}" type="presParOf" srcId="{1FCCA254-DAEE-4FE8-B987-305C693A16AA}" destId="{E07DFE41-ABAE-4A78-A6E4-E5C4A90D21A8}" srcOrd="4" destOrd="0" presId="urn:microsoft.com/office/officeart/2005/8/layout/hierarchy2"/>
    <dgm:cxn modelId="{6603EB17-0F6F-436A-A39E-ACC62779E577}" type="presParOf" srcId="{E07DFE41-ABAE-4A78-A6E4-E5C4A90D21A8}" destId="{C26D12E0-8131-4E05-84F9-D60EEFC6BDDA}" srcOrd="0" destOrd="0" presId="urn:microsoft.com/office/officeart/2005/8/layout/hierarchy2"/>
    <dgm:cxn modelId="{234541A2-4362-4034-B29E-B675233DB9B0}" type="presParOf" srcId="{1FCCA254-DAEE-4FE8-B987-305C693A16AA}" destId="{B829D64B-BF27-48B2-90B1-DF2AAE6D9989}" srcOrd="5" destOrd="0" presId="urn:microsoft.com/office/officeart/2005/8/layout/hierarchy2"/>
    <dgm:cxn modelId="{86B0F32F-86A0-47A6-BF0D-A2E64A51211C}" type="presParOf" srcId="{B829D64B-BF27-48B2-90B1-DF2AAE6D9989}" destId="{1CE50E90-96B7-4C9E-A137-5B8679F1498C}" srcOrd="0" destOrd="0" presId="urn:microsoft.com/office/officeart/2005/8/layout/hierarchy2"/>
    <dgm:cxn modelId="{83B4C4A1-1BF7-45B8-AD90-A287D8032AF8}" type="presParOf" srcId="{B829D64B-BF27-48B2-90B1-DF2AAE6D9989}" destId="{07970906-DC72-4B94-8964-17AC61492C2E}" srcOrd="1" destOrd="0" presId="urn:microsoft.com/office/officeart/2005/8/layout/hierarchy2"/>
    <dgm:cxn modelId="{BEF53B95-0229-44CE-B85B-78DA129F43D1}" type="presParOf" srcId="{1FCCA254-DAEE-4FE8-B987-305C693A16AA}" destId="{85967965-6489-4B95-9E67-D9CF988A5B8D}" srcOrd="6" destOrd="0" presId="urn:microsoft.com/office/officeart/2005/8/layout/hierarchy2"/>
    <dgm:cxn modelId="{0DAE8C0E-0945-4D98-BE33-229DC1FA287C}" type="presParOf" srcId="{85967965-6489-4B95-9E67-D9CF988A5B8D}" destId="{F11118A6-9989-45B0-AEFC-C63077DF5711}" srcOrd="0" destOrd="0" presId="urn:microsoft.com/office/officeart/2005/8/layout/hierarchy2"/>
    <dgm:cxn modelId="{78E87A4D-C250-432F-85E7-8BF2CD50B779}" type="presParOf" srcId="{1FCCA254-DAEE-4FE8-B987-305C693A16AA}" destId="{D5474E3B-B543-42BF-9AD0-B480B6C73821}" srcOrd="7" destOrd="0" presId="urn:microsoft.com/office/officeart/2005/8/layout/hierarchy2"/>
    <dgm:cxn modelId="{C5BC1F38-8310-4B4B-B8CC-42533BE32D24}" type="presParOf" srcId="{D5474E3B-B543-42BF-9AD0-B480B6C73821}" destId="{3DC80B1F-B36A-44C5-B1C0-ECB6C86B72D4}" srcOrd="0" destOrd="0" presId="urn:microsoft.com/office/officeart/2005/8/layout/hierarchy2"/>
    <dgm:cxn modelId="{401783F3-B3A7-4557-ABDC-059456E5B76A}" type="presParOf" srcId="{D5474E3B-B543-42BF-9AD0-B480B6C73821}" destId="{AF328DC5-1A60-47A1-AC8F-A277A263EA33}" srcOrd="1" destOrd="0" presId="urn:microsoft.com/office/officeart/2005/8/layout/hierarchy2"/>
    <dgm:cxn modelId="{49798C38-7A4D-4E93-970A-2D9477673D2B}" type="presParOf" srcId="{1FCCA254-DAEE-4FE8-B987-305C693A16AA}" destId="{62B6DECE-F2A9-43F1-B9DF-68988E29ACE4}" srcOrd="8" destOrd="0" presId="urn:microsoft.com/office/officeart/2005/8/layout/hierarchy2"/>
    <dgm:cxn modelId="{6580BE1F-9023-4B19-81AA-E1F9DAB3E4B7}" type="presParOf" srcId="{62B6DECE-F2A9-43F1-B9DF-68988E29ACE4}" destId="{68E53911-DD72-4831-9EEA-E927CF99BCD4}" srcOrd="0" destOrd="0" presId="urn:microsoft.com/office/officeart/2005/8/layout/hierarchy2"/>
    <dgm:cxn modelId="{1A9B3319-8D6A-4452-B8F8-77DEC366F9A3}" type="presParOf" srcId="{1FCCA254-DAEE-4FE8-B987-305C693A16AA}" destId="{F5FB7E97-CD9B-47CB-BDF4-9FA4C16F9557}" srcOrd="9" destOrd="0" presId="urn:microsoft.com/office/officeart/2005/8/layout/hierarchy2"/>
    <dgm:cxn modelId="{AC4F11C8-7401-4A0F-AA69-891742147B76}" type="presParOf" srcId="{F5FB7E97-CD9B-47CB-BDF4-9FA4C16F9557}" destId="{1EEA4480-F5EF-4CF0-B96B-5F0C897FA26A}" srcOrd="0" destOrd="0" presId="urn:microsoft.com/office/officeart/2005/8/layout/hierarchy2"/>
    <dgm:cxn modelId="{6D8BD885-CEC7-4451-9BE5-8AC451BB1D47}" type="presParOf" srcId="{F5FB7E97-CD9B-47CB-BDF4-9FA4C16F9557}" destId="{DFD8FD29-D22A-4EC8-9F4A-E01C63BAFC95}" srcOrd="1" destOrd="0" presId="urn:microsoft.com/office/officeart/2005/8/layout/hierarchy2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23C07-4557-41D1-8A53-5BEA0434EC1D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3C411-E84D-4841-9150-5F6F9201C966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Трудовые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функции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749F533-000B-4173-AE9E-F207AF661152}" type="parTrans" cxnId="{F0D6618B-BF84-4724-9043-8C618E7FC454}">
      <dgm:prSet/>
      <dgm:spPr/>
      <dgm:t>
        <a:bodyPr/>
        <a:lstStyle/>
        <a:p>
          <a:endParaRPr lang="ru-RU"/>
        </a:p>
      </dgm:t>
    </dgm:pt>
    <dgm:pt modelId="{C6FE9C00-4340-4C27-9E69-24C873E7D83A}" type="sibTrans" cxnId="{F0D6618B-BF84-4724-9043-8C618E7FC454}">
      <dgm:prSet/>
      <dgm:spPr/>
      <dgm:t>
        <a:bodyPr/>
        <a:lstStyle/>
        <a:p>
          <a:endParaRPr lang="ru-RU"/>
        </a:p>
      </dgm:t>
    </dgm:pt>
    <dgm:pt modelId="{5AE2E48B-F37E-422B-BC16-92A60258970E}">
      <dgm:prSet phldrT="[Текст]" custT="1"/>
      <dgm:spPr>
        <a:solidFill>
          <a:srgbClr val="0000FF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педагогическая деятельность по проектированию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 реализации образовательного процесса в ОО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AA70D8D-1F43-430E-96CA-9C47FC9FE4F3}" type="parTrans" cxnId="{DB6D8F98-7B35-480C-AEBF-770A13EA141A}">
      <dgm:prSet/>
      <dgm:spPr/>
      <dgm:t>
        <a:bodyPr/>
        <a:lstStyle/>
        <a:p>
          <a:endParaRPr lang="ru-RU"/>
        </a:p>
      </dgm:t>
    </dgm:pt>
    <dgm:pt modelId="{D96BB0E9-C773-476E-B56D-8A6B623BF358}" type="sibTrans" cxnId="{DB6D8F98-7B35-480C-AEBF-770A13EA141A}">
      <dgm:prSet/>
      <dgm:spPr/>
      <dgm:t>
        <a:bodyPr/>
        <a:lstStyle/>
        <a:p>
          <a:endParaRPr lang="ru-RU"/>
        </a:p>
      </dgm:t>
    </dgm:pt>
    <dgm:pt modelId="{29D23790-41B5-475C-8E48-7CEA66D3E64A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Общепедагогическая функция. 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Обучение.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F46BD6-ADCA-4F6B-B8CF-00CEEAD8A718}" type="parTrans" cxnId="{CE883572-527D-4C1D-8B07-E212293625CC}">
      <dgm:prSet/>
      <dgm:spPr/>
      <dgm:t>
        <a:bodyPr/>
        <a:lstStyle/>
        <a:p>
          <a:endParaRPr lang="ru-RU"/>
        </a:p>
      </dgm:t>
    </dgm:pt>
    <dgm:pt modelId="{036628DF-DAB6-42AC-8DDC-6CD69C385A64}" type="sibTrans" cxnId="{CE883572-527D-4C1D-8B07-E212293625CC}">
      <dgm:prSet/>
      <dgm:spPr/>
      <dgm:t>
        <a:bodyPr/>
        <a:lstStyle/>
        <a:p>
          <a:endParaRPr lang="ru-RU"/>
        </a:p>
      </dgm:t>
    </dgm:pt>
    <dgm:pt modelId="{C74EF613-31B2-4756-B023-69CECB77F22D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Воспитательная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деятельность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1D79F7C-2262-4FC7-9C05-8F7B6C18FF69}" type="parTrans" cxnId="{42178BD3-AD1A-4CAF-842D-E0B1FEE44995}">
      <dgm:prSet/>
      <dgm:spPr/>
      <dgm:t>
        <a:bodyPr/>
        <a:lstStyle/>
        <a:p>
          <a:endParaRPr lang="ru-RU"/>
        </a:p>
      </dgm:t>
    </dgm:pt>
    <dgm:pt modelId="{952F206D-237B-4DCD-969B-EA35400DFF4F}" type="sibTrans" cxnId="{42178BD3-AD1A-4CAF-842D-E0B1FEE44995}">
      <dgm:prSet/>
      <dgm:spPr/>
      <dgm:t>
        <a:bodyPr/>
        <a:lstStyle/>
        <a:p>
          <a:endParaRPr lang="ru-RU"/>
        </a:p>
      </dgm:t>
    </dgm:pt>
    <dgm:pt modelId="{939E3099-1AA2-4F19-B047-DD3BDFBB3F9C}">
      <dgm:prSet phldrT="[Текст]" custT="1"/>
      <dgm:spPr>
        <a:solidFill>
          <a:srgbClr val="0000FF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педагогическая деятельность по проектированию    и реализации основных общеобразовательных программ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6FB7C8-4EF1-4C14-8578-9C1B81F9C0FE}" type="parTrans" cxnId="{662D890A-2A7D-43C1-98DC-1FD3E62224EE}">
      <dgm:prSet/>
      <dgm:spPr/>
      <dgm:t>
        <a:bodyPr/>
        <a:lstStyle/>
        <a:p>
          <a:endParaRPr lang="ru-RU"/>
        </a:p>
      </dgm:t>
    </dgm:pt>
    <dgm:pt modelId="{EEA6E380-05D9-4464-991A-5027E279BA65}" type="sibTrans" cxnId="{662D890A-2A7D-43C1-98DC-1FD3E62224EE}">
      <dgm:prSet/>
      <dgm:spPr/>
      <dgm:t>
        <a:bodyPr/>
        <a:lstStyle/>
        <a:p>
          <a:endParaRPr lang="ru-RU"/>
        </a:p>
      </dgm:t>
    </dgm:pt>
    <dgm:pt modelId="{A2B8B0D0-9192-4232-AD69-0AFFA535DA7F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Педагогическая деятельность по реализации программ ДО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4FF176-1C59-4AF9-A935-5E8C3644DF15}" type="parTrans" cxnId="{F07587F2-620F-47C8-B7E9-F8A4FA1EED11}">
      <dgm:prSet/>
      <dgm:spPr/>
      <dgm:t>
        <a:bodyPr/>
        <a:lstStyle/>
        <a:p>
          <a:endParaRPr lang="ru-RU"/>
        </a:p>
      </dgm:t>
    </dgm:pt>
    <dgm:pt modelId="{ED6647B1-78C1-4DE9-BB74-A5D8F9371CBF}" type="sibTrans" cxnId="{F07587F2-620F-47C8-B7E9-F8A4FA1EED11}">
      <dgm:prSet/>
      <dgm:spPr/>
      <dgm:t>
        <a:bodyPr/>
        <a:lstStyle/>
        <a:p>
          <a:endParaRPr lang="ru-RU"/>
        </a:p>
      </dgm:t>
    </dgm:pt>
    <dgm:pt modelId="{BC25DC5E-FD1A-4D1A-867D-2C8D25FF27FD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Развивающая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E767A9-4AC1-4B62-AF64-5589AF5C7616}" type="parTrans" cxnId="{64A1B609-2E82-443B-BABC-83B42B894452}">
      <dgm:prSet/>
      <dgm:spPr/>
      <dgm:t>
        <a:bodyPr/>
        <a:lstStyle/>
        <a:p>
          <a:endParaRPr lang="ru-RU"/>
        </a:p>
      </dgm:t>
    </dgm:pt>
    <dgm:pt modelId="{90542469-1A1B-4D2D-89C4-2A2E6C12A329}" type="sibTrans" cxnId="{64A1B609-2E82-443B-BABC-83B42B894452}">
      <dgm:prSet/>
      <dgm:spPr/>
      <dgm:t>
        <a:bodyPr/>
        <a:lstStyle/>
        <a:p>
          <a:endParaRPr lang="ru-RU"/>
        </a:p>
      </dgm:t>
    </dgm:pt>
    <dgm:pt modelId="{6E60AE59-C6FE-4A4A-AE3D-4808D36403C8}">
      <dgm:prSet custT="1"/>
      <dgm:spPr>
        <a:solidFill>
          <a:srgbClr val="0000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Педагогическая деятельность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 реализации программ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ООО и СОО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CBC402-4B4D-428A-A92C-84A1DFBAB305}" type="parTrans" cxnId="{45B37516-39BC-4D98-936A-7495F9193101}">
      <dgm:prSet/>
      <dgm:spPr/>
      <dgm:t>
        <a:bodyPr/>
        <a:lstStyle/>
        <a:p>
          <a:endParaRPr lang="ru-RU"/>
        </a:p>
      </dgm:t>
    </dgm:pt>
    <dgm:pt modelId="{46967416-28D6-4FB1-A98E-A1ED9F8F03FF}" type="sibTrans" cxnId="{45B37516-39BC-4D98-936A-7495F9193101}">
      <dgm:prSet/>
      <dgm:spPr/>
      <dgm:t>
        <a:bodyPr/>
        <a:lstStyle/>
        <a:p>
          <a:endParaRPr lang="ru-RU"/>
        </a:p>
      </dgm:t>
    </dgm:pt>
    <dgm:pt modelId="{76B6BCE8-A8BA-4336-86F4-63E0A6B1DB00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Педагогическая деятельность    по реализации программ НОО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F557F8-8A87-4F8C-BF69-07652D5EE39C}" type="parTrans" cxnId="{77643E0E-F71B-41EB-A35C-B37371EA298F}">
      <dgm:prSet/>
      <dgm:spPr/>
      <dgm:t>
        <a:bodyPr/>
        <a:lstStyle/>
        <a:p>
          <a:endParaRPr lang="ru-RU"/>
        </a:p>
      </dgm:t>
    </dgm:pt>
    <dgm:pt modelId="{C0B1673A-1D47-4801-94D9-A3D4CDC4FF0C}" type="sibTrans" cxnId="{77643E0E-F71B-41EB-A35C-B37371EA298F}">
      <dgm:prSet/>
      <dgm:spPr/>
      <dgm:t>
        <a:bodyPr/>
        <a:lstStyle/>
        <a:p>
          <a:endParaRPr lang="ru-RU"/>
        </a:p>
      </dgm:t>
    </dgm:pt>
    <dgm:pt modelId="{C8D7C0FB-0562-404C-8693-E9613C6C6139}" type="pres">
      <dgm:prSet presAssocID="{5A423C07-4557-41D1-8A53-5BEA0434EC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C2DCF-C977-42D2-B51A-0A02A2266389}" type="pres">
      <dgm:prSet presAssocID="{07A3C411-E84D-4841-9150-5F6F9201C966}" presName="root1" presStyleCnt="0"/>
      <dgm:spPr/>
    </dgm:pt>
    <dgm:pt modelId="{D4495F33-75D1-431A-99BA-3243D3637E4F}" type="pres">
      <dgm:prSet presAssocID="{07A3C411-E84D-4841-9150-5F6F9201C9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D2271-470E-498E-878B-9CFCD94044AC}" type="pres">
      <dgm:prSet presAssocID="{07A3C411-E84D-4841-9150-5F6F9201C966}" presName="level2hierChild" presStyleCnt="0"/>
      <dgm:spPr/>
    </dgm:pt>
    <dgm:pt modelId="{168E4089-E036-4B0A-926B-EAD71BDB4E9F}" type="pres">
      <dgm:prSet presAssocID="{7AA70D8D-1F43-430E-96CA-9C47FC9FE4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19E4CC1-524F-48C5-A308-DB767BC3495B}" type="pres">
      <dgm:prSet presAssocID="{7AA70D8D-1F43-430E-96CA-9C47FC9FE4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AFA504E-CE73-4AAB-8566-B953F7DF4C7A}" type="pres">
      <dgm:prSet presAssocID="{5AE2E48B-F37E-422B-BC16-92A60258970E}" presName="root2" presStyleCnt="0"/>
      <dgm:spPr/>
    </dgm:pt>
    <dgm:pt modelId="{D8E6C35D-61D1-4108-BD79-785C6582C7A2}" type="pres">
      <dgm:prSet presAssocID="{5AE2E48B-F37E-422B-BC16-92A60258970E}" presName="LevelTwoTextNode" presStyleLbl="node2" presStyleIdx="0" presStyleCnt="2" custScaleX="173677" custScaleY="392402" custLinFactNeighborX="-23063" custLinFactNeighborY="30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DE116-C5EF-4D5D-989D-DAD8CBF069E1}" type="pres">
      <dgm:prSet presAssocID="{5AE2E48B-F37E-422B-BC16-92A60258970E}" presName="level3hierChild" presStyleCnt="0"/>
      <dgm:spPr/>
    </dgm:pt>
    <dgm:pt modelId="{F6A19ABC-5258-46B6-9485-E727BB904049}" type="pres">
      <dgm:prSet presAssocID="{55F46BD6-ADCA-4F6B-B8CF-00CEEAD8A718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F7010FA5-89BF-48A7-B475-21D155F5FAA7}" type="pres">
      <dgm:prSet presAssocID="{55F46BD6-ADCA-4F6B-B8CF-00CEEAD8A718}" presName="connTx" presStyleLbl="parChTrans1D3" presStyleIdx="0" presStyleCnt="6"/>
      <dgm:spPr/>
      <dgm:t>
        <a:bodyPr/>
        <a:lstStyle/>
        <a:p>
          <a:endParaRPr lang="ru-RU"/>
        </a:p>
      </dgm:t>
    </dgm:pt>
    <dgm:pt modelId="{50FC2109-3D5D-49B3-A2DC-A51BDA221D78}" type="pres">
      <dgm:prSet presAssocID="{29D23790-41B5-475C-8E48-7CEA66D3E64A}" presName="root2" presStyleCnt="0"/>
      <dgm:spPr/>
    </dgm:pt>
    <dgm:pt modelId="{DC4B2D73-AB8B-426B-A413-8E7B63BB5137}" type="pres">
      <dgm:prSet presAssocID="{29D23790-41B5-475C-8E48-7CEA66D3E64A}" presName="LevelTwoTextNode" presStyleLbl="node3" presStyleIdx="0" presStyleCnt="6" custScaleX="201829" custLinFactNeighborX="-34036" custLinFactNeighborY="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BEC25-C867-49B6-A432-1104C5F0D05E}" type="pres">
      <dgm:prSet presAssocID="{29D23790-41B5-475C-8E48-7CEA66D3E64A}" presName="level3hierChild" presStyleCnt="0"/>
      <dgm:spPr/>
    </dgm:pt>
    <dgm:pt modelId="{F887ED78-E658-4CA7-8209-1DC5ECCEE8C1}" type="pres">
      <dgm:prSet presAssocID="{11D79F7C-2262-4FC7-9C05-8F7B6C18FF69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A1F3DBED-F1BC-4C7C-ABB9-9938CA7AFA5A}" type="pres">
      <dgm:prSet presAssocID="{11D79F7C-2262-4FC7-9C05-8F7B6C18FF69}" presName="connTx" presStyleLbl="parChTrans1D3" presStyleIdx="1" presStyleCnt="6"/>
      <dgm:spPr/>
      <dgm:t>
        <a:bodyPr/>
        <a:lstStyle/>
        <a:p>
          <a:endParaRPr lang="ru-RU"/>
        </a:p>
      </dgm:t>
    </dgm:pt>
    <dgm:pt modelId="{375631F8-2811-4432-BAA2-C87EFE81AEB7}" type="pres">
      <dgm:prSet presAssocID="{C74EF613-31B2-4756-B023-69CECB77F22D}" presName="root2" presStyleCnt="0"/>
      <dgm:spPr/>
    </dgm:pt>
    <dgm:pt modelId="{74EB0B8C-6139-4E7C-8A02-07A09E8AB7FC}" type="pres">
      <dgm:prSet presAssocID="{C74EF613-31B2-4756-B023-69CECB77F22D}" presName="LevelTwoTextNode" presStyleLbl="node3" presStyleIdx="1" presStyleCnt="6" custScaleX="166182" custLinFactNeighborX="-34036" custLinFactNeighborY="-4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ADE94-94BA-4BA4-B351-B6F60ACB71AF}" type="pres">
      <dgm:prSet presAssocID="{C74EF613-31B2-4756-B023-69CECB77F22D}" presName="level3hierChild" presStyleCnt="0"/>
      <dgm:spPr/>
    </dgm:pt>
    <dgm:pt modelId="{B14377CF-3F42-440A-ACBB-E39395700B94}" type="pres">
      <dgm:prSet presAssocID="{E5E767A9-4AC1-4B62-AF64-5589AF5C7616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D14A57D7-3AF3-4C91-B2EE-2E8CC37853FE}" type="pres">
      <dgm:prSet presAssocID="{E5E767A9-4AC1-4B62-AF64-5589AF5C7616}" presName="connTx" presStyleLbl="parChTrans1D3" presStyleIdx="2" presStyleCnt="6"/>
      <dgm:spPr/>
      <dgm:t>
        <a:bodyPr/>
        <a:lstStyle/>
        <a:p>
          <a:endParaRPr lang="ru-RU"/>
        </a:p>
      </dgm:t>
    </dgm:pt>
    <dgm:pt modelId="{83906F3D-9B52-40A7-A3E8-7A68DCF34C66}" type="pres">
      <dgm:prSet presAssocID="{BC25DC5E-FD1A-4D1A-867D-2C8D25FF27FD}" presName="root2" presStyleCnt="0"/>
      <dgm:spPr/>
    </dgm:pt>
    <dgm:pt modelId="{19A83798-DF94-4EE6-9C5F-C1DC164F2D27}" type="pres">
      <dgm:prSet presAssocID="{BC25DC5E-FD1A-4D1A-867D-2C8D25FF27FD}" presName="LevelTwoTextNode" presStyleLbl="node3" presStyleIdx="2" presStyleCnt="6" custScaleX="169708" custLinFactNeighborX="-35799" custLinFactNeighborY="-7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97251-D3FA-4D81-8151-7F3263B81793}" type="pres">
      <dgm:prSet presAssocID="{BC25DC5E-FD1A-4D1A-867D-2C8D25FF27FD}" presName="level3hierChild" presStyleCnt="0"/>
      <dgm:spPr/>
    </dgm:pt>
    <dgm:pt modelId="{71B8193C-96DC-4754-A12C-28E956EEA753}" type="pres">
      <dgm:prSet presAssocID="{5D6FB7C8-4EF1-4C14-8578-9C1B81F9C0F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832960F-3F0E-4C6D-B0C5-78FEE56C8AEC}" type="pres">
      <dgm:prSet presAssocID="{5D6FB7C8-4EF1-4C14-8578-9C1B81F9C0F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1548FC2-BC91-435E-ADFF-28C27D2C6202}" type="pres">
      <dgm:prSet presAssocID="{939E3099-1AA2-4F19-B047-DD3BDFBB3F9C}" presName="root2" presStyleCnt="0"/>
      <dgm:spPr/>
    </dgm:pt>
    <dgm:pt modelId="{54378470-0775-4150-9E59-77C319702486}" type="pres">
      <dgm:prSet presAssocID="{939E3099-1AA2-4F19-B047-DD3BDFBB3F9C}" presName="LevelTwoTextNode" presStyleLbl="node2" presStyleIdx="1" presStyleCnt="2" custScaleX="166889" custScaleY="389009" custLinFactNeighborX="-21555" custLinFactNeighborY="29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69C0E-1C0E-4F9C-A9E4-19233029E871}" type="pres">
      <dgm:prSet presAssocID="{939E3099-1AA2-4F19-B047-DD3BDFBB3F9C}" presName="level3hierChild" presStyleCnt="0"/>
      <dgm:spPr/>
    </dgm:pt>
    <dgm:pt modelId="{8AE714D9-8563-486C-9EB2-8027318E9CC3}" type="pres">
      <dgm:prSet presAssocID="{924FF176-1C59-4AF9-A935-5E8C3644DF15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17E32ED7-4D0E-4B78-8EFB-B5A7D713B84D}" type="pres">
      <dgm:prSet presAssocID="{924FF176-1C59-4AF9-A935-5E8C3644DF15}" presName="connTx" presStyleLbl="parChTrans1D3" presStyleIdx="3" presStyleCnt="6"/>
      <dgm:spPr/>
      <dgm:t>
        <a:bodyPr/>
        <a:lstStyle/>
        <a:p>
          <a:endParaRPr lang="ru-RU"/>
        </a:p>
      </dgm:t>
    </dgm:pt>
    <dgm:pt modelId="{24756F2E-B2ED-4DFC-9080-C5F1AB0B555C}" type="pres">
      <dgm:prSet presAssocID="{A2B8B0D0-9192-4232-AD69-0AFFA535DA7F}" presName="root2" presStyleCnt="0"/>
      <dgm:spPr/>
    </dgm:pt>
    <dgm:pt modelId="{01C08458-3349-45BD-8D81-88715E061039}" type="pres">
      <dgm:prSet presAssocID="{A2B8B0D0-9192-4232-AD69-0AFFA535DA7F}" presName="LevelTwoTextNode" presStyleLbl="node3" presStyleIdx="3" presStyleCnt="6" custScaleX="227972" custScaleY="146162" custLinFactNeighborX="-46209" custLinFactNeighborY="-10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DB54C-FBE4-4831-98E2-1E6677F66A19}" type="pres">
      <dgm:prSet presAssocID="{A2B8B0D0-9192-4232-AD69-0AFFA535DA7F}" presName="level3hierChild" presStyleCnt="0"/>
      <dgm:spPr/>
    </dgm:pt>
    <dgm:pt modelId="{1879A212-8F67-48D6-A7E3-D3EE9D90D853}" type="pres">
      <dgm:prSet presAssocID="{A9F557F8-8A87-4F8C-BF69-07652D5EE39C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0F94A13F-90FD-4895-9238-75D51957E0B4}" type="pres">
      <dgm:prSet presAssocID="{A9F557F8-8A87-4F8C-BF69-07652D5EE39C}" presName="connTx" presStyleLbl="parChTrans1D3" presStyleIdx="4" presStyleCnt="6"/>
      <dgm:spPr/>
      <dgm:t>
        <a:bodyPr/>
        <a:lstStyle/>
        <a:p>
          <a:endParaRPr lang="ru-RU"/>
        </a:p>
      </dgm:t>
    </dgm:pt>
    <dgm:pt modelId="{899F5B22-0630-4E69-A2E8-1ED7E2DCD6FF}" type="pres">
      <dgm:prSet presAssocID="{76B6BCE8-A8BA-4336-86F4-63E0A6B1DB00}" presName="root2" presStyleCnt="0"/>
      <dgm:spPr/>
    </dgm:pt>
    <dgm:pt modelId="{9B786CC6-3D60-43CC-A3B3-0EC6C987FE3F}" type="pres">
      <dgm:prSet presAssocID="{76B6BCE8-A8BA-4336-86F4-63E0A6B1DB00}" presName="LevelTwoTextNode" presStyleLbl="node3" presStyleIdx="4" presStyleCnt="6" custScaleX="298097" custScaleY="141005" custLinFactNeighborX="-46209" custLinFactNeighborY="-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6CF23-9DE1-42C7-96DF-E278B58009FE}" type="pres">
      <dgm:prSet presAssocID="{76B6BCE8-A8BA-4336-86F4-63E0A6B1DB00}" presName="level3hierChild" presStyleCnt="0"/>
      <dgm:spPr/>
    </dgm:pt>
    <dgm:pt modelId="{1FD0105E-F6F6-4BAE-AF27-B39B89B2294F}" type="pres">
      <dgm:prSet presAssocID="{83CBC402-4B4D-428A-A92C-84A1DFBAB305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9AFF358C-124B-49DB-A469-203C2CBE2A5F}" type="pres">
      <dgm:prSet presAssocID="{83CBC402-4B4D-428A-A92C-84A1DFBAB305}" presName="connTx" presStyleLbl="parChTrans1D3" presStyleIdx="5" presStyleCnt="6"/>
      <dgm:spPr/>
      <dgm:t>
        <a:bodyPr/>
        <a:lstStyle/>
        <a:p>
          <a:endParaRPr lang="ru-RU"/>
        </a:p>
      </dgm:t>
    </dgm:pt>
    <dgm:pt modelId="{412EC748-EE7F-48E4-93B0-DD0EA91DA219}" type="pres">
      <dgm:prSet presAssocID="{6E60AE59-C6FE-4A4A-AE3D-4808D36403C8}" presName="root2" presStyleCnt="0"/>
      <dgm:spPr/>
    </dgm:pt>
    <dgm:pt modelId="{C22BF5EC-376D-45FD-8ACD-4C683484EDB1}" type="pres">
      <dgm:prSet presAssocID="{6E60AE59-C6FE-4A4A-AE3D-4808D36403C8}" presName="LevelTwoTextNode" presStyleLbl="node3" presStyleIdx="5" presStyleCnt="6" custScaleX="244051" custScaleY="174426" custLinFactNeighborX="-45259" custLinFactNeighborY="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9F5E5-5A43-4323-B4F2-9D04772FDA2A}" type="pres">
      <dgm:prSet presAssocID="{6E60AE59-C6FE-4A4A-AE3D-4808D36403C8}" presName="level3hierChild" presStyleCnt="0"/>
      <dgm:spPr/>
    </dgm:pt>
  </dgm:ptLst>
  <dgm:cxnLst>
    <dgm:cxn modelId="{57D416BD-C8E7-42AC-BA2E-480B70B3530F}" type="presOf" srcId="{939E3099-1AA2-4F19-B047-DD3BDFBB3F9C}" destId="{54378470-0775-4150-9E59-77C319702486}" srcOrd="0" destOrd="0" presId="urn:microsoft.com/office/officeart/2005/8/layout/hierarchy2"/>
    <dgm:cxn modelId="{CFEF25D5-FB93-49C5-BD10-DC6DFB6ECAB9}" type="presOf" srcId="{11D79F7C-2262-4FC7-9C05-8F7B6C18FF69}" destId="{A1F3DBED-F1BC-4C7C-ABB9-9938CA7AFA5A}" srcOrd="1" destOrd="0" presId="urn:microsoft.com/office/officeart/2005/8/layout/hierarchy2"/>
    <dgm:cxn modelId="{340F026A-21CF-415B-857D-FE35FA17839B}" type="presOf" srcId="{E5E767A9-4AC1-4B62-AF64-5589AF5C7616}" destId="{D14A57D7-3AF3-4C91-B2EE-2E8CC37853FE}" srcOrd="1" destOrd="0" presId="urn:microsoft.com/office/officeart/2005/8/layout/hierarchy2"/>
    <dgm:cxn modelId="{45B37516-39BC-4D98-936A-7495F9193101}" srcId="{939E3099-1AA2-4F19-B047-DD3BDFBB3F9C}" destId="{6E60AE59-C6FE-4A4A-AE3D-4808D36403C8}" srcOrd="2" destOrd="0" parTransId="{83CBC402-4B4D-428A-A92C-84A1DFBAB305}" sibTransId="{46967416-28D6-4FB1-A98E-A1ED9F8F03FF}"/>
    <dgm:cxn modelId="{C4940480-E5F6-4776-B668-E19C8938372C}" type="presOf" srcId="{A9F557F8-8A87-4F8C-BF69-07652D5EE39C}" destId="{0F94A13F-90FD-4895-9238-75D51957E0B4}" srcOrd="1" destOrd="0" presId="urn:microsoft.com/office/officeart/2005/8/layout/hierarchy2"/>
    <dgm:cxn modelId="{CE883572-527D-4C1D-8B07-E212293625CC}" srcId="{5AE2E48B-F37E-422B-BC16-92A60258970E}" destId="{29D23790-41B5-475C-8E48-7CEA66D3E64A}" srcOrd="0" destOrd="0" parTransId="{55F46BD6-ADCA-4F6B-B8CF-00CEEAD8A718}" sibTransId="{036628DF-DAB6-42AC-8DDC-6CD69C385A64}"/>
    <dgm:cxn modelId="{613EC30D-7C52-4D33-BADF-BE3154DCF9F8}" type="presOf" srcId="{A2B8B0D0-9192-4232-AD69-0AFFA535DA7F}" destId="{01C08458-3349-45BD-8D81-88715E061039}" srcOrd="0" destOrd="0" presId="urn:microsoft.com/office/officeart/2005/8/layout/hierarchy2"/>
    <dgm:cxn modelId="{25F7667F-AEBB-42C2-B06F-BC0985BDFBCA}" type="presOf" srcId="{BC25DC5E-FD1A-4D1A-867D-2C8D25FF27FD}" destId="{19A83798-DF94-4EE6-9C5F-C1DC164F2D27}" srcOrd="0" destOrd="0" presId="urn:microsoft.com/office/officeart/2005/8/layout/hierarchy2"/>
    <dgm:cxn modelId="{A38896D4-66E5-485A-BE79-2422CD94667B}" type="presOf" srcId="{83CBC402-4B4D-428A-A92C-84A1DFBAB305}" destId="{1FD0105E-F6F6-4BAE-AF27-B39B89B2294F}" srcOrd="0" destOrd="0" presId="urn:microsoft.com/office/officeart/2005/8/layout/hierarchy2"/>
    <dgm:cxn modelId="{7309CEA4-DE9C-46EE-A96F-297A11D3CDA0}" type="presOf" srcId="{7AA70D8D-1F43-430E-96CA-9C47FC9FE4F3}" destId="{919E4CC1-524F-48C5-A308-DB767BC3495B}" srcOrd="1" destOrd="0" presId="urn:microsoft.com/office/officeart/2005/8/layout/hierarchy2"/>
    <dgm:cxn modelId="{486AF632-46DF-4756-9C69-B10FDF480170}" type="presOf" srcId="{6E60AE59-C6FE-4A4A-AE3D-4808D36403C8}" destId="{C22BF5EC-376D-45FD-8ACD-4C683484EDB1}" srcOrd="0" destOrd="0" presId="urn:microsoft.com/office/officeart/2005/8/layout/hierarchy2"/>
    <dgm:cxn modelId="{D44E72AB-A503-4525-8131-4E403BFFB7CE}" type="presOf" srcId="{E5E767A9-4AC1-4B62-AF64-5589AF5C7616}" destId="{B14377CF-3F42-440A-ACBB-E39395700B94}" srcOrd="0" destOrd="0" presId="urn:microsoft.com/office/officeart/2005/8/layout/hierarchy2"/>
    <dgm:cxn modelId="{77069C7F-61CF-4F24-BA07-F3AD34E00D59}" type="presOf" srcId="{07A3C411-E84D-4841-9150-5F6F9201C966}" destId="{D4495F33-75D1-431A-99BA-3243D3637E4F}" srcOrd="0" destOrd="0" presId="urn:microsoft.com/office/officeart/2005/8/layout/hierarchy2"/>
    <dgm:cxn modelId="{9C3ABFF7-234B-4881-B6FA-E39E0449A00C}" type="presOf" srcId="{55F46BD6-ADCA-4F6B-B8CF-00CEEAD8A718}" destId="{F7010FA5-89BF-48A7-B475-21D155F5FAA7}" srcOrd="1" destOrd="0" presId="urn:microsoft.com/office/officeart/2005/8/layout/hierarchy2"/>
    <dgm:cxn modelId="{D72A6205-A236-43AE-99CF-4469FDA5C4D1}" type="presOf" srcId="{5D6FB7C8-4EF1-4C14-8578-9C1B81F9C0FE}" destId="{71B8193C-96DC-4754-A12C-28E956EEA753}" srcOrd="0" destOrd="0" presId="urn:microsoft.com/office/officeart/2005/8/layout/hierarchy2"/>
    <dgm:cxn modelId="{F0D6618B-BF84-4724-9043-8C618E7FC454}" srcId="{5A423C07-4557-41D1-8A53-5BEA0434EC1D}" destId="{07A3C411-E84D-4841-9150-5F6F9201C966}" srcOrd="0" destOrd="0" parTransId="{6749F533-000B-4173-AE9E-F207AF661152}" sibTransId="{C6FE9C00-4340-4C27-9E69-24C873E7D83A}"/>
    <dgm:cxn modelId="{1455F9D6-0F59-4148-B8AE-BC383D05AAAA}" type="presOf" srcId="{5AE2E48B-F37E-422B-BC16-92A60258970E}" destId="{D8E6C35D-61D1-4108-BD79-785C6582C7A2}" srcOrd="0" destOrd="0" presId="urn:microsoft.com/office/officeart/2005/8/layout/hierarchy2"/>
    <dgm:cxn modelId="{6346C8A2-9E99-431E-BDA6-DBCCA77FF5AF}" type="presOf" srcId="{29D23790-41B5-475C-8E48-7CEA66D3E64A}" destId="{DC4B2D73-AB8B-426B-A413-8E7B63BB5137}" srcOrd="0" destOrd="0" presId="urn:microsoft.com/office/officeart/2005/8/layout/hierarchy2"/>
    <dgm:cxn modelId="{7905CCA0-E414-455B-AAC1-E7D7533604D8}" type="presOf" srcId="{C74EF613-31B2-4756-B023-69CECB77F22D}" destId="{74EB0B8C-6139-4E7C-8A02-07A09E8AB7FC}" srcOrd="0" destOrd="0" presId="urn:microsoft.com/office/officeart/2005/8/layout/hierarchy2"/>
    <dgm:cxn modelId="{42178BD3-AD1A-4CAF-842D-E0B1FEE44995}" srcId="{5AE2E48B-F37E-422B-BC16-92A60258970E}" destId="{C74EF613-31B2-4756-B023-69CECB77F22D}" srcOrd="1" destOrd="0" parTransId="{11D79F7C-2262-4FC7-9C05-8F7B6C18FF69}" sibTransId="{952F206D-237B-4DCD-969B-EA35400DFF4F}"/>
    <dgm:cxn modelId="{DB6D8F98-7B35-480C-AEBF-770A13EA141A}" srcId="{07A3C411-E84D-4841-9150-5F6F9201C966}" destId="{5AE2E48B-F37E-422B-BC16-92A60258970E}" srcOrd="0" destOrd="0" parTransId="{7AA70D8D-1F43-430E-96CA-9C47FC9FE4F3}" sibTransId="{D96BB0E9-C773-476E-B56D-8A6B623BF358}"/>
    <dgm:cxn modelId="{56EC2840-2621-477E-9A32-D75007753F59}" type="presOf" srcId="{5D6FB7C8-4EF1-4C14-8578-9C1B81F9C0FE}" destId="{6832960F-3F0E-4C6D-B0C5-78FEE56C8AEC}" srcOrd="1" destOrd="0" presId="urn:microsoft.com/office/officeart/2005/8/layout/hierarchy2"/>
    <dgm:cxn modelId="{662D890A-2A7D-43C1-98DC-1FD3E62224EE}" srcId="{07A3C411-E84D-4841-9150-5F6F9201C966}" destId="{939E3099-1AA2-4F19-B047-DD3BDFBB3F9C}" srcOrd="1" destOrd="0" parTransId="{5D6FB7C8-4EF1-4C14-8578-9C1B81F9C0FE}" sibTransId="{EEA6E380-05D9-4464-991A-5027E279BA65}"/>
    <dgm:cxn modelId="{F07587F2-620F-47C8-B7E9-F8A4FA1EED11}" srcId="{939E3099-1AA2-4F19-B047-DD3BDFBB3F9C}" destId="{A2B8B0D0-9192-4232-AD69-0AFFA535DA7F}" srcOrd="0" destOrd="0" parTransId="{924FF176-1C59-4AF9-A935-5E8C3644DF15}" sibTransId="{ED6647B1-78C1-4DE9-BB74-A5D8F9371CBF}"/>
    <dgm:cxn modelId="{A00B8769-408D-4175-9D20-9587C37EFB04}" type="presOf" srcId="{A9F557F8-8A87-4F8C-BF69-07652D5EE39C}" destId="{1879A212-8F67-48D6-A7E3-D3EE9D90D853}" srcOrd="0" destOrd="0" presId="urn:microsoft.com/office/officeart/2005/8/layout/hierarchy2"/>
    <dgm:cxn modelId="{F40998B8-0EC9-42F1-8B3F-355CB72D269E}" type="presOf" srcId="{83CBC402-4B4D-428A-A92C-84A1DFBAB305}" destId="{9AFF358C-124B-49DB-A469-203C2CBE2A5F}" srcOrd="1" destOrd="0" presId="urn:microsoft.com/office/officeart/2005/8/layout/hierarchy2"/>
    <dgm:cxn modelId="{CA436CC1-DCE4-4C55-B1FB-FDE70FFB652E}" type="presOf" srcId="{7AA70D8D-1F43-430E-96CA-9C47FC9FE4F3}" destId="{168E4089-E036-4B0A-926B-EAD71BDB4E9F}" srcOrd="0" destOrd="0" presId="urn:microsoft.com/office/officeart/2005/8/layout/hierarchy2"/>
    <dgm:cxn modelId="{842B75CA-E672-4B9C-8CA4-DEB3070C4D62}" type="presOf" srcId="{5A423C07-4557-41D1-8A53-5BEA0434EC1D}" destId="{C8D7C0FB-0562-404C-8693-E9613C6C6139}" srcOrd="0" destOrd="0" presId="urn:microsoft.com/office/officeart/2005/8/layout/hierarchy2"/>
    <dgm:cxn modelId="{F017352A-6628-437D-8D39-F71298B8A87E}" type="presOf" srcId="{924FF176-1C59-4AF9-A935-5E8C3644DF15}" destId="{8AE714D9-8563-486C-9EB2-8027318E9CC3}" srcOrd="0" destOrd="0" presId="urn:microsoft.com/office/officeart/2005/8/layout/hierarchy2"/>
    <dgm:cxn modelId="{01F9D901-EB62-4809-8729-CC5CD63A47C1}" type="presOf" srcId="{55F46BD6-ADCA-4F6B-B8CF-00CEEAD8A718}" destId="{F6A19ABC-5258-46B6-9485-E727BB904049}" srcOrd="0" destOrd="0" presId="urn:microsoft.com/office/officeart/2005/8/layout/hierarchy2"/>
    <dgm:cxn modelId="{4CE9E7F2-4B43-4F4C-ACA0-A05B13974989}" type="presOf" srcId="{924FF176-1C59-4AF9-A935-5E8C3644DF15}" destId="{17E32ED7-4D0E-4B78-8EFB-B5A7D713B84D}" srcOrd="1" destOrd="0" presId="urn:microsoft.com/office/officeart/2005/8/layout/hierarchy2"/>
    <dgm:cxn modelId="{64A1B609-2E82-443B-BABC-83B42B894452}" srcId="{5AE2E48B-F37E-422B-BC16-92A60258970E}" destId="{BC25DC5E-FD1A-4D1A-867D-2C8D25FF27FD}" srcOrd="2" destOrd="0" parTransId="{E5E767A9-4AC1-4B62-AF64-5589AF5C7616}" sibTransId="{90542469-1A1B-4D2D-89C4-2A2E6C12A329}"/>
    <dgm:cxn modelId="{84C7228D-9B03-4B5B-992E-A00EE64D4A11}" type="presOf" srcId="{76B6BCE8-A8BA-4336-86F4-63E0A6B1DB00}" destId="{9B786CC6-3D60-43CC-A3B3-0EC6C987FE3F}" srcOrd="0" destOrd="0" presId="urn:microsoft.com/office/officeart/2005/8/layout/hierarchy2"/>
    <dgm:cxn modelId="{77643E0E-F71B-41EB-A35C-B37371EA298F}" srcId="{939E3099-1AA2-4F19-B047-DD3BDFBB3F9C}" destId="{76B6BCE8-A8BA-4336-86F4-63E0A6B1DB00}" srcOrd="1" destOrd="0" parTransId="{A9F557F8-8A87-4F8C-BF69-07652D5EE39C}" sibTransId="{C0B1673A-1D47-4801-94D9-A3D4CDC4FF0C}"/>
    <dgm:cxn modelId="{83254EBA-A8CE-4116-864C-C5913DCC54BB}" type="presOf" srcId="{11D79F7C-2262-4FC7-9C05-8F7B6C18FF69}" destId="{F887ED78-E658-4CA7-8209-1DC5ECCEE8C1}" srcOrd="0" destOrd="0" presId="urn:microsoft.com/office/officeart/2005/8/layout/hierarchy2"/>
    <dgm:cxn modelId="{24F093A1-8AFD-4C7C-9E12-7E6CAF905356}" type="presParOf" srcId="{C8D7C0FB-0562-404C-8693-E9613C6C6139}" destId="{E6CC2DCF-C977-42D2-B51A-0A02A2266389}" srcOrd="0" destOrd="0" presId="urn:microsoft.com/office/officeart/2005/8/layout/hierarchy2"/>
    <dgm:cxn modelId="{3486D0F5-33AE-40E2-9AF9-BF9682D22623}" type="presParOf" srcId="{E6CC2DCF-C977-42D2-B51A-0A02A2266389}" destId="{D4495F33-75D1-431A-99BA-3243D3637E4F}" srcOrd="0" destOrd="0" presId="urn:microsoft.com/office/officeart/2005/8/layout/hierarchy2"/>
    <dgm:cxn modelId="{D403D9A6-0373-4D1A-8A14-3D223D2A1445}" type="presParOf" srcId="{E6CC2DCF-C977-42D2-B51A-0A02A2266389}" destId="{1B5D2271-470E-498E-878B-9CFCD94044AC}" srcOrd="1" destOrd="0" presId="urn:microsoft.com/office/officeart/2005/8/layout/hierarchy2"/>
    <dgm:cxn modelId="{F2EC2219-146C-4850-8321-722F43465BA3}" type="presParOf" srcId="{1B5D2271-470E-498E-878B-9CFCD94044AC}" destId="{168E4089-E036-4B0A-926B-EAD71BDB4E9F}" srcOrd="0" destOrd="0" presId="urn:microsoft.com/office/officeart/2005/8/layout/hierarchy2"/>
    <dgm:cxn modelId="{47E38B39-3DE0-4335-BF0A-31F106BDD0BA}" type="presParOf" srcId="{168E4089-E036-4B0A-926B-EAD71BDB4E9F}" destId="{919E4CC1-524F-48C5-A308-DB767BC3495B}" srcOrd="0" destOrd="0" presId="urn:microsoft.com/office/officeart/2005/8/layout/hierarchy2"/>
    <dgm:cxn modelId="{63C4D6A9-4F54-4C2B-9F6C-3D83C9F4034E}" type="presParOf" srcId="{1B5D2271-470E-498E-878B-9CFCD94044AC}" destId="{5AFA504E-CE73-4AAB-8566-B953F7DF4C7A}" srcOrd="1" destOrd="0" presId="urn:microsoft.com/office/officeart/2005/8/layout/hierarchy2"/>
    <dgm:cxn modelId="{AF92C42A-2E6C-41EB-A86B-C79B157BBB40}" type="presParOf" srcId="{5AFA504E-CE73-4AAB-8566-B953F7DF4C7A}" destId="{D8E6C35D-61D1-4108-BD79-785C6582C7A2}" srcOrd="0" destOrd="0" presId="urn:microsoft.com/office/officeart/2005/8/layout/hierarchy2"/>
    <dgm:cxn modelId="{BE2F18C0-9F54-46C8-B5BA-DE74C705D639}" type="presParOf" srcId="{5AFA504E-CE73-4AAB-8566-B953F7DF4C7A}" destId="{588DE116-C5EF-4D5D-989D-DAD8CBF069E1}" srcOrd="1" destOrd="0" presId="urn:microsoft.com/office/officeart/2005/8/layout/hierarchy2"/>
    <dgm:cxn modelId="{08C5C2FA-CD05-4347-91B3-722739D6988F}" type="presParOf" srcId="{588DE116-C5EF-4D5D-989D-DAD8CBF069E1}" destId="{F6A19ABC-5258-46B6-9485-E727BB904049}" srcOrd="0" destOrd="0" presId="urn:microsoft.com/office/officeart/2005/8/layout/hierarchy2"/>
    <dgm:cxn modelId="{E7F70E47-4BA3-4D07-B14F-E21C961FEB71}" type="presParOf" srcId="{F6A19ABC-5258-46B6-9485-E727BB904049}" destId="{F7010FA5-89BF-48A7-B475-21D155F5FAA7}" srcOrd="0" destOrd="0" presId="urn:microsoft.com/office/officeart/2005/8/layout/hierarchy2"/>
    <dgm:cxn modelId="{E9DEB70E-0CA4-4F92-8286-4FF7BD28B85E}" type="presParOf" srcId="{588DE116-C5EF-4D5D-989D-DAD8CBF069E1}" destId="{50FC2109-3D5D-49B3-A2DC-A51BDA221D78}" srcOrd="1" destOrd="0" presId="urn:microsoft.com/office/officeart/2005/8/layout/hierarchy2"/>
    <dgm:cxn modelId="{1B01374C-7EEC-46F3-B41F-DA8D9F73B91D}" type="presParOf" srcId="{50FC2109-3D5D-49B3-A2DC-A51BDA221D78}" destId="{DC4B2D73-AB8B-426B-A413-8E7B63BB5137}" srcOrd="0" destOrd="0" presId="urn:microsoft.com/office/officeart/2005/8/layout/hierarchy2"/>
    <dgm:cxn modelId="{893C802D-4A1E-45B7-979E-84D2C058C549}" type="presParOf" srcId="{50FC2109-3D5D-49B3-A2DC-A51BDA221D78}" destId="{8ADBEC25-C867-49B6-A432-1104C5F0D05E}" srcOrd="1" destOrd="0" presId="urn:microsoft.com/office/officeart/2005/8/layout/hierarchy2"/>
    <dgm:cxn modelId="{0EABDAA1-9863-4F4D-A8A4-D3EE6C0CB4E1}" type="presParOf" srcId="{588DE116-C5EF-4D5D-989D-DAD8CBF069E1}" destId="{F887ED78-E658-4CA7-8209-1DC5ECCEE8C1}" srcOrd="2" destOrd="0" presId="urn:microsoft.com/office/officeart/2005/8/layout/hierarchy2"/>
    <dgm:cxn modelId="{0EDB6767-F12D-4420-BD4A-6564EFC8F33C}" type="presParOf" srcId="{F887ED78-E658-4CA7-8209-1DC5ECCEE8C1}" destId="{A1F3DBED-F1BC-4C7C-ABB9-9938CA7AFA5A}" srcOrd="0" destOrd="0" presId="urn:microsoft.com/office/officeart/2005/8/layout/hierarchy2"/>
    <dgm:cxn modelId="{CA5AFAF6-02DE-48B0-8CC9-8CC565217013}" type="presParOf" srcId="{588DE116-C5EF-4D5D-989D-DAD8CBF069E1}" destId="{375631F8-2811-4432-BAA2-C87EFE81AEB7}" srcOrd="3" destOrd="0" presId="urn:microsoft.com/office/officeart/2005/8/layout/hierarchy2"/>
    <dgm:cxn modelId="{B0EBD622-93A7-4211-A784-DD2497420F65}" type="presParOf" srcId="{375631F8-2811-4432-BAA2-C87EFE81AEB7}" destId="{74EB0B8C-6139-4E7C-8A02-07A09E8AB7FC}" srcOrd="0" destOrd="0" presId="urn:microsoft.com/office/officeart/2005/8/layout/hierarchy2"/>
    <dgm:cxn modelId="{D1D49573-D199-4A8B-A7CF-0D6F764017D1}" type="presParOf" srcId="{375631F8-2811-4432-BAA2-C87EFE81AEB7}" destId="{B26ADE94-94BA-4BA4-B351-B6F60ACB71AF}" srcOrd="1" destOrd="0" presId="urn:microsoft.com/office/officeart/2005/8/layout/hierarchy2"/>
    <dgm:cxn modelId="{C12578C6-E001-43D2-8A3C-5F2E321B079B}" type="presParOf" srcId="{588DE116-C5EF-4D5D-989D-DAD8CBF069E1}" destId="{B14377CF-3F42-440A-ACBB-E39395700B94}" srcOrd="4" destOrd="0" presId="urn:microsoft.com/office/officeart/2005/8/layout/hierarchy2"/>
    <dgm:cxn modelId="{2BAA4A7A-2CB3-43F2-84C5-E1574205B569}" type="presParOf" srcId="{B14377CF-3F42-440A-ACBB-E39395700B94}" destId="{D14A57D7-3AF3-4C91-B2EE-2E8CC37853FE}" srcOrd="0" destOrd="0" presId="urn:microsoft.com/office/officeart/2005/8/layout/hierarchy2"/>
    <dgm:cxn modelId="{F8AD82EC-0649-483B-8E79-DDF3C324E935}" type="presParOf" srcId="{588DE116-C5EF-4D5D-989D-DAD8CBF069E1}" destId="{83906F3D-9B52-40A7-A3E8-7A68DCF34C66}" srcOrd="5" destOrd="0" presId="urn:microsoft.com/office/officeart/2005/8/layout/hierarchy2"/>
    <dgm:cxn modelId="{99BCCE77-CD36-4C84-AA6A-0174C9C2D98E}" type="presParOf" srcId="{83906F3D-9B52-40A7-A3E8-7A68DCF34C66}" destId="{19A83798-DF94-4EE6-9C5F-C1DC164F2D27}" srcOrd="0" destOrd="0" presId="urn:microsoft.com/office/officeart/2005/8/layout/hierarchy2"/>
    <dgm:cxn modelId="{09FC1818-500E-4B67-98D2-7D63C5840B08}" type="presParOf" srcId="{83906F3D-9B52-40A7-A3E8-7A68DCF34C66}" destId="{14597251-D3FA-4D81-8151-7F3263B81793}" srcOrd="1" destOrd="0" presId="urn:microsoft.com/office/officeart/2005/8/layout/hierarchy2"/>
    <dgm:cxn modelId="{83774D07-914F-4B56-AD3F-B5580068BC06}" type="presParOf" srcId="{1B5D2271-470E-498E-878B-9CFCD94044AC}" destId="{71B8193C-96DC-4754-A12C-28E956EEA753}" srcOrd="2" destOrd="0" presId="urn:microsoft.com/office/officeart/2005/8/layout/hierarchy2"/>
    <dgm:cxn modelId="{A3AB164E-ED9A-4969-A18F-0A7030D35109}" type="presParOf" srcId="{71B8193C-96DC-4754-A12C-28E956EEA753}" destId="{6832960F-3F0E-4C6D-B0C5-78FEE56C8AEC}" srcOrd="0" destOrd="0" presId="urn:microsoft.com/office/officeart/2005/8/layout/hierarchy2"/>
    <dgm:cxn modelId="{154506C8-83C8-4EF4-98A1-7BFE0AEB4985}" type="presParOf" srcId="{1B5D2271-470E-498E-878B-9CFCD94044AC}" destId="{41548FC2-BC91-435E-ADFF-28C27D2C6202}" srcOrd="3" destOrd="0" presId="urn:microsoft.com/office/officeart/2005/8/layout/hierarchy2"/>
    <dgm:cxn modelId="{28C9CCC2-8563-4D21-8AF1-E2C1217B8D96}" type="presParOf" srcId="{41548FC2-BC91-435E-ADFF-28C27D2C6202}" destId="{54378470-0775-4150-9E59-77C319702486}" srcOrd="0" destOrd="0" presId="urn:microsoft.com/office/officeart/2005/8/layout/hierarchy2"/>
    <dgm:cxn modelId="{4C0F601D-111A-4729-96F7-8AB24569D0B1}" type="presParOf" srcId="{41548FC2-BC91-435E-ADFF-28C27D2C6202}" destId="{EE169C0E-1C0E-4F9C-A9E4-19233029E871}" srcOrd="1" destOrd="0" presId="urn:microsoft.com/office/officeart/2005/8/layout/hierarchy2"/>
    <dgm:cxn modelId="{3B6F5CAF-B609-4BE7-85C4-4F34A251CAE3}" type="presParOf" srcId="{EE169C0E-1C0E-4F9C-A9E4-19233029E871}" destId="{8AE714D9-8563-486C-9EB2-8027318E9CC3}" srcOrd="0" destOrd="0" presId="urn:microsoft.com/office/officeart/2005/8/layout/hierarchy2"/>
    <dgm:cxn modelId="{4B067EBF-C182-480E-AEA7-C681FE001DD1}" type="presParOf" srcId="{8AE714D9-8563-486C-9EB2-8027318E9CC3}" destId="{17E32ED7-4D0E-4B78-8EFB-B5A7D713B84D}" srcOrd="0" destOrd="0" presId="urn:microsoft.com/office/officeart/2005/8/layout/hierarchy2"/>
    <dgm:cxn modelId="{1C9A82B6-9D4D-49E5-9BEB-5B758A436C7B}" type="presParOf" srcId="{EE169C0E-1C0E-4F9C-A9E4-19233029E871}" destId="{24756F2E-B2ED-4DFC-9080-C5F1AB0B555C}" srcOrd="1" destOrd="0" presId="urn:microsoft.com/office/officeart/2005/8/layout/hierarchy2"/>
    <dgm:cxn modelId="{C35466C9-1BB6-4E71-8651-62172253C71F}" type="presParOf" srcId="{24756F2E-B2ED-4DFC-9080-C5F1AB0B555C}" destId="{01C08458-3349-45BD-8D81-88715E061039}" srcOrd="0" destOrd="0" presId="urn:microsoft.com/office/officeart/2005/8/layout/hierarchy2"/>
    <dgm:cxn modelId="{15BC146D-221D-440D-AC51-E248B48AF9D7}" type="presParOf" srcId="{24756F2E-B2ED-4DFC-9080-C5F1AB0B555C}" destId="{A2DDB54C-FBE4-4831-98E2-1E6677F66A19}" srcOrd="1" destOrd="0" presId="urn:microsoft.com/office/officeart/2005/8/layout/hierarchy2"/>
    <dgm:cxn modelId="{5E88FBA8-5EDF-4753-8810-78E09F7512E2}" type="presParOf" srcId="{EE169C0E-1C0E-4F9C-A9E4-19233029E871}" destId="{1879A212-8F67-48D6-A7E3-D3EE9D90D853}" srcOrd="2" destOrd="0" presId="urn:microsoft.com/office/officeart/2005/8/layout/hierarchy2"/>
    <dgm:cxn modelId="{92355DA8-1DE7-4884-85C1-3991CF5C6F3B}" type="presParOf" srcId="{1879A212-8F67-48D6-A7E3-D3EE9D90D853}" destId="{0F94A13F-90FD-4895-9238-75D51957E0B4}" srcOrd="0" destOrd="0" presId="urn:microsoft.com/office/officeart/2005/8/layout/hierarchy2"/>
    <dgm:cxn modelId="{5780C9F7-6A7F-4233-9558-3EDE264DB051}" type="presParOf" srcId="{EE169C0E-1C0E-4F9C-A9E4-19233029E871}" destId="{899F5B22-0630-4E69-A2E8-1ED7E2DCD6FF}" srcOrd="3" destOrd="0" presId="urn:microsoft.com/office/officeart/2005/8/layout/hierarchy2"/>
    <dgm:cxn modelId="{A49108C0-C7F1-40E5-A38A-789729596861}" type="presParOf" srcId="{899F5B22-0630-4E69-A2E8-1ED7E2DCD6FF}" destId="{9B786CC6-3D60-43CC-A3B3-0EC6C987FE3F}" srcOrd="0" destOrd="0" presId="urn:microsoft.com/office/officeart/2005/8/layout/hierarchy2"/>
    <dgm:cxn modelId="{5E96BFFE-8A57-4B86-8B86-4BA596BF0DD1}" type="presParOf" srcId="{899F5B22-0630-4E69-A2E8-1ED7E2DCD6FF}" destId="{F346CF23-9DE1-42C7-96DF-E278B58009FE}" srcOrd="1" destOrd="0" presId="urn:microsoft.com/office/officeart/2005/8/layout/hierarchy2"/>
    <dgm:cxn modelId="{301E62E1-ADF3-46C7-A533-E2D434109856}" type="presParOf" srcId="{EE169C0E-1C0E-4F9C-A9E4-19233029E871}" destId="{1FD0105E-F6F6-4BAE-AF27-B39B89B2294F}" srcOrd="4" destOrd="0" presId="urn:microsoft.com/office/officeart/2005/8/layout/hierarchy2"/>
    <dgm:cxn modelId="{3B7AC143-643F-4750-942A-675F2ECD45BD}" type="presParOf" srcId="{1FD0105E-F6F6-4BAE-AF27-B39B89B2294F}" destId="{9AFF358C-124B-49DB-A469-203C2CBE2A5F}" srcOrd="0" destOrd="0" presId="urn:microsoft.com/office/officeart/2005/8/layout/hierarchy2"/>
    <dgm:cxn modelId="{DCFC7932-8919-4C35-9642-1EAC70D62EEC}" type="presParOf" srcId="{EE169C0E-1C0E-4F9C-A9E4-19233029E871}" destId="{412EC748-EE7F-48E4-93B0-DD0EA91DA219}" srcOrd="5" destOrd="0" presId="urn:microsoft.com/office/officeart/2005/8/layout/hierarchy2"/>
    <dgm:cxn modelId="{ACDCE1EB-E0DF-45EA-83DA-26E54BA0B272}" type="presParOf" srcId="{412EC748-EE7F-48E4-93B0-DD0EA91DA219}" destId="{C22BF5EC-376D-45FD-8ACD-4C683484EDB1}" srcOrd="0" destOrd="0" presId="urn:microsoft.com/office/officeart/2005/8/layout/hierarchy2"/>
    <dgm:cxn modelId="{0DA77F55-D485-4BE3-887F-A365598073DA}" type="presParOf" srcId="{412EC748-EE7F-48E4-93B0-DD0EA91DA219}" destId="{22B9F5E5-5A43-4323-B4F2-9D04772FDA2A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FE81CB-9B99-459D-B729-D62FF621314C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24890-C23A-4098-892E-5054482B0D94}">
      <dgm:prSet phldrT="[Текст]" custT="1"/>
      <dgm:spPr>
        <a:solidFill>
          <a:srgbClr val="0000FF"/>
        </a:solidFill>
      </dgm:spPr>
      <dgm:t>
        <a:bodyPr/>
        <a:lstStyle/>
        <a:p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Педагогическая деятельность по реализации программ НОО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718CF99-D7D9-418E-9FDB-AC1FBDABC604}" type="parTrans" cxnId="{E2446A38-DA93-432B-92FA-64770DBA7052}">
      <dgm:prSet/>
      <dgm:spPr/>
      <dgm:t>
        <a:bodyPr/>
        <a:lstStyle/>
        <a:p>
          <a:endParaRPr lang="ru-RU"/>
        </a:p>
      </dgm:t>
    </dgm:pt>
    <dgm:pt modelId="{2BB11D55-D5AE-497B-A044-197C0D7ADFB8}" type="sibTrans" cxnId="{E2446A38-DA93-432B-92FA-64770DBA7052}">
      <dgm:prSet/>
      <dgm:spPr/>
      <dgm:t>
        <a:bodyPr/>
        <a:lstStyle/>
        <a:p>
          <a:endParaRPr lang="ru-RU"/>
        </a:p>
      </dgm:t>
    </dgm:pt>
    <dgm:pt modelId="{FCB4F738-BD42-45FB-B7E9-03BA79362519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ТРУДОВЫЕ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ДЕЙСТВИЯ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EB79BE4-E9F5-4674-9577-1F31B10D20EE}" type="parTrans" cxnId="{924F244C-A3B7-44FF-9DC0-D2513D2454BA}">
      <dgm:prSet/>
      <dgm:spPr/>
      <dgm:t>
        <a:bodyPr/>
        <a:lstStyle/>
        <a:p>
          <a:endParaRPr lang="ru-RU"/>
        </a:p>
      </dgm:t>
    </dgm:pt>
    <dgm:pt modelId="{CA22484C-E7A6-4E4A-B173-48D09F4A53A7}" type="sibTrans" cxnId="{924F244C-A3B7-44FF-9DC0-D2513D2454BA}">
      <dgm:prSet/>
      <dgm:spPr/>
      <dgm:t>
        <a:bodyPr/>
        <a:lstStyle/>
        <a:p>
          <a:endParaRPr lang="ru-RU"/>
        </a:p>
      </dgm:t>
    </dgm:pt>
    <dgm:pt modelId="{8B1AB4BC-B00E-4540-82AD-0D3F936C003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F586ADF-980C-4B02-90E7-B454DB70A06F}" type="parTrans" cxnId="{2EEBE5FD-09E0-4EE9-B1E9-7482AB43E7CF}">
      <dgm:prSet/>
      <dgm:spPr/>
      <dgm:t>
        <a:bodyPr/>
        <a:lstStyle/>
        <a:p>
          <a:endParaRPr lang="ru-RU"/>
        </a:p>
      </dgm:t>
    </dgm:pt>
    <dgm:pt modelId="{3E46686B-12A0-46B4-A0E1-47D6E87A3361}" type="sibTrans" cxnId="{2EEBE5FD-09E0-4EE9-B1E9-7482AB43E7CF}">
      <dgm:prSet/>
      <dgm:spPr/>
      <dgm:t>
        <a:bodyPr/>
        <a:lstStyle/>
        <a:p>
          <a:endParaRPr lang="ru-RU"/>
        </a:p>
      </dgm:t>
    </dgm:pt>
    <dgm:pt modelId="{C915DCEE-ABE6-4312-8D08-36D3340AC83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1BC4B17-4772-4ED9-A89E-27B0751A5336}" type="parTrans" cxnId="{9CCFD335-A904-4F84-B791-BD9C907B53DB}">
      <dgm:prSet/>
      <dgm:spPr/>
      <dgm:t>
        <a:bodyPr/>
        <a:lstStyle/>
        <a:p>
          <a:endParaRPr lang="ru-RU"/>
        </a:p>
      </dgm:t>
    </dgm:pt>
    <dgm:pt modelId="{86B6D889-352C-4E13-8B48-23ADA80FDAF1}" type="sibTrans" cxnId="{9CCFD335-A904-4F84-B791-BD9C907B53DB}">
      <dgm:prSet/>
      <dgm:spPr/>
      <dgm:t>
        <a:bodyPr/>
        <a:lstStyle/>
        <a:p>
          <a:endParaRPr lang="ru-RU"/>
        </a:p>
      </dgm:t>
    </dgm:pt>
    <dgm:pt modelId="{38F6B641-FDF7-44A0-894A-4C40937684F4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НЕОБХОДИМЫЕ УМЕНИЯ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AAB4232-56AF-4F38-9D00-4A8B95CCB179}" type="parTrans" cxnId="{DD36C1D0-5335-48CC-81CD-19C981637C36}">
      <dgm:prSet/>
      <dgm:spPr/>
      <dgm:t>
        <a:bodyPr/>
        <a:lstStyle/>
        <a:p>
          <a:endParaRPr lang="ru-RU"/>
        </a:p>
      </dgm:t>
    </dgm:pt>
    <dgm:pt modelId="{8F17C426-25F2-45A5-999C-92E8EB5FD675}" type="sibTrans" cxnId="{DD36C1D0-5335-48CC-81CD-19C981637C36}">
      <dgm:prSet/>
      <dgm:spPr/>
      <dgm:t>
        <a:bodyPr/>
        <a:lstStyle/>
        <a:p>
          <a:endParaRPr lang="ru-RU"/>
        </a:p>
      </dgm:t>
    </dgm:pt>
    <dgm:pt modelId="{C770E759-7F7E-4524-A1C2-BC7C49CA3A4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9362042-7A75-4E46-BB99-CD3BB6274995}" type="parTrans" cxnId="{38A5E004-83CC-4F7B-9F77-F077486AB7AB}">
      <dgm:prSet/>
      <dgm:spPr/>
      <dgm:t>
        <a:bodyPr/>
        <a:lstStyle/>
        <a:p>
          <a:endParaRPr lang="ru-RU"/>
        </a:p>
      </dgm:t>
    </dgm:pt>
    <dgm:pt modelId="{B0D5A358-F5D6-4F33-9CB9-95F68ABB0F5E}" type="sibTrans" cxnId="{38A5E004-83CC-4F7B-9F77-F077486AB7AB}">
      <dgm:prSet/>
      <dgm:spPr/>
      <dgm:t>
        <a:bodyPr/>
        <a:lstStyle/>
        <a:p>
          <a:endParaRPr lang="ru-RU"/>
        </a:p>
      </dgm:t>
    </dgm:pt>
    <dgm:pt modelId="{71C9BAF2-23B6-49DD-85DF-261FC5CED3D2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Необходимые знания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7D67ED-31DC-4083-A8C7-98BF9EBE2745}" type="parTrans" cxnId="{1DDFE7A0-2B8E-4C0C-9841-497C3686DFEC}">
      <dgm:prSet/>
      <dgm:spPr/>
      <dgm:t>
        <a:bodyPr/>
        <a:lstStyle/>
        <a:p>
          <a:endParaRPr lang="ru-RU"/>
        </a:p>
      </dgm:t>
    </dgm:pt>
    <dgm:pt modelId="{BB3A6F62-E0B5-4360-8099-7A20749285DF}" type="sibTrans" cxnId="{1DDFE7A0-2B8E-4C0C-9841-497C3686DFEC}">
      <dgm:prSet/>
      <dgm:spPr/>
      <dgm:t>
        <a:bodyPr/>
        <a:lstStyle/>
        <a:p>
          <a:endParaRPr lang="ru-RU"/>
        </a:p>
      </dgm:t>
    </dgm:pt>
    <dgm:pt modelId="{64511B87-D3E3-4E8E-A45E-D3EF20D82668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Другие характеристики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8022F4F-E2F3-46FC-84A0-15F264D08759}" type="parTrans" cxnId="{0B8BDC08-1FE0-4C91-B707-1B712FA81CA8}">
      <dgm:prSet/>
      <dgm:spPr/>
      <dgm:t>
        <a:bodyPr/>
        <a:lstStyle/>
        <a:p>
          <a:endParaRPr lang="ru-RU"/>
        </a:p>
      </dgm:t>
    </dgm:pt>
    <dgm:pt modelId="{59531F12-16F5-4EA2-BC34-4CAFE1BDBE6A}" type="sibTrans" cxnId="{0B8BDC08-1FE0-4C91-B707-1B712FA81CA8}">
      <dgm:prSet/>
      <dgm:spPr/>
      <dgm:t>
        <a:bodyPr/>
        <a:lstStyle/>
        <a:p>
          <a:endParaRPr lang="ru-RU"/>
        </a:p>
      </dgm:t>
    </dgm:pt>
    <dgm:pt modelId="{3D49D874-FF05-4CD2-93AF-0189C2F5180D}">
      <dgm:prSet/>
      <dgm:spPr/>
      <dgm:t>
        <a:bodyPr/>
        <a:lstStyle/>
        <a:p>
          <a:endParaRPr lang="ru-RU" dirty="0"/>
        </a:p>
      </dgm:t>
    </dgm:pt>
    <dgm:pt modelId="{72FE6E22-7115-485E-8DA5-836213476AF9}" type="parTrans" cxnId="{1082FDA2-F913-42EB-8F39-DA4DDC33AE04}">
      <dgm:prSet/>
      <dgm:spPr/>
      <dgm:t>
        <a:bodyPr/>
        <a:lstStyle/>
        <a:p>
          <a:endParaRPr lang="ru-RU"/>
        </a:p>
      </dgm:t>
    </dgm:pt>
    <dgm:pt modelId="{773B78B4-8EC4-4BEC-9BC2-022425B8A3BA}" type="sibTrans" cxnId="{1082FDA2-F913-42EB-8F39-DA4DDC33AE04}">
      <dgm:prSet/>
      <dgm:spPr/>
      <dgm:t>
        <a:bodyPr/>
        <a:lstStyle/>
        <a:p>
          <a:endParaRPr lang="ru-RU"/>
        </a:p>
      </dgm:t>
    </dgm:pt>
    <dgm:pt modelId="{874A8D2F-53A6-4080-8036-1F5CDEA7DCDD}">
      <dgm:prSet/>
      <dgm:spPr/>
      <dgm:t>
        <a:bodyPr/>
        <a:lstStyle/>
        <a:p>
          <a:endParaRPr lang="ru-RU" dirty="0"/>
        </a:p>
      </dgm:t>
    </dgm:pt>
    <dgm:pt modelId="{6414DEBB-8420-4B39-8A85-154C388205EC}" type="parTrans" cxnId="{54B3FC5C-8134-473C-959F-7B513E2CABBE}">
      <dgm:prSet/>
      <dgm:spPr/>
      <dgm:t>
        <a:bodyPr/>
        <a:lstStyle/>
        <a:p>
          <a:endParaRPr lang="ru-RU"/>
        </a:p>
      </dgm:t>
    </dgm:pt>
    <dgm:pt modelId="{534C9411-4BEA-4D6A-BA58-5A4F624DC3AB}" type="sibTrans" cxnId="{54B3FC5C-8134-473C-959F-7B513E2CABBE}">
      <dgm:prSet/>
      <dgm:spPr/>
      <dgm:t>
        <a:bodyPr/>
        <a:lstStyle/>
        <a:p>
          <a:endParaRPr lang="ru-RU"/>
        </a:p>
      </dgm:t>
    </dgm:pt>
    <dgm:pt modelId="{08160505-6E7C-41C9-8E02-AC083FDF503C}">
      <dgm:prSet/>
      <dgm:spPr/>
      <dgm:t>
        <a:bodyPr/>
        <a:lstStyle/>
        <a:p>
          <a:endParaRPr lang="ru-RU" dirty="0"/>
        </a:p>
      </dgm:t>
    </dgm:pt>
    <dgm:pt modelId="{DCB0AC6D-0A21-45EC-80EE-D17AD1F1D000}" type="parTrans" cxnId="{67A8A8D1-0B2D-43DF-B8D8-13E58A5286F8}">
      <dgm:prSet/>
      <dgm:spPr/>
      <dgm:t>
        <a:bodyPr/>
        <a:lstStyle/>
        <a:p>
          <a:endParaRPr lang="ru-RU"/>
        </a:p>
      </dgm:t>
    </dgm:pt>
    <dgm:pt modelId="{C08DECE2-7050-4CC1-9884-8B08D2CD04FA}" type="sibTrans" cxnId="{67A8A8D1-0B2D-43DF-B8D8-13E58A5286F8}">
      <dgm:prSet/>
      <dgm:spPr/>
      <dgm:t>
        <a:bodyPr/>
        <a:lstStyle/>
        <a:p>
          <a:endParaRPr lang="ru-RU"/>
        </a:p>
      </dgm:t>
    </dgm:pt>
    <dgm:pt modelId="{5ECCBC9F-6B86-48B3-A2B1-DD557C0BD72B}">
      <dgm:prSet/>
      <dgm:spPr/>
      <dgm:t>
        <a:bodyPr/>
        <a:lstStyle/>
        <a:p>
          <a:endParaRPr lang="ru-RU" dirty="0"/>
        </a:p>
      </dgm:t>
    </dgm:pt>
    <dgm:pt modelId="{ED4B36A7-46F6-4F22-9181-25863C958B7D}" type="parTrans" cxnId="{6D94F9AD-F5EF-4CCC-A05C-33EA957C4709}">
      <dgm:prSet/>
      <dgm:spPr/>
      <dgm:t>
        <a:bodyPr/>
        <a:lstStyle/>
        <a:p>
          <a:endParaRPr lang="ru-RU"/>
        </a:p>
      </dgm:t>
    </dgm:pt>
    <dgm:pt modelId="{2C96ED8F-29DE-4A4C-B695-279607F311A2}" type="sibTrans" cxnId="{6D94F9AD-F5EF-4CCC-A05C-33EA957C4709}">
      <dgm:prSet/>
      <dgm:spPr/>
      <dgm:t>
        <a:bodyPr/>
        <a:lstStyle/>
        <a:p>
          <a:endParaRPr lang="ru-RU"/>
        </a:p>
      </dgm:t>
    </dgm:pt>
    <dgm:pt modelId="{DDEFB682-2137-4CD7-AA49-402F0FF78BEE}">
      <dgm:prSet/>
      <dgm:spPr/>
      <dgm:t>
        <a:bodyPr/>
        <a:lstStyle/>
        <a:p>
          <a:endParaRPr lang="ru-RU" dirty="0"/>
        </a:p>
      </dgm:t>
    </dgm:pt>
    <dgm:pt modelId="{338ABEFD-D02E-45F9-9FCC-FD5706EE0758}" type="parTrans" cxnId="{C58013DE-11B0-4ACB-96AC-0C795E3F4F8F}">
      <dgm:prSet/>
      <dgm:spPr/>
      <dgm:t>
        <a:bodyPr/>
        <a:lstStyle/>
        <a:p>
          <a:endParaRPr lang="ru-RU"/>
        </a:p>
      </dgm:t>
    </dgm:pt>
    <dgm:pt modelId="{B5E339F1-C8F1-464A-88BB-BE114C72BC60}" type="sibTrans" cxnId="{C58013DE-11B0-4ACB-96AC-0C795E3F4F8F}">
      <dgm:prSet/>
      <dgm:spPr/>
      <dgm:t>
        <a:bodyPr/>
        <a:lstStyle/>
        <a:p>
          <a:endParaRPr lang="ru-RU"/>
        </a:p>
      </dgm:t>
    </dgm:pt>
    <dgm:pt modelId="{4F2051A0-45E8-4EA8-9E90-E98803241394}" type="pres">
      <dgm:prSet presAssocID="{C2FE81CB-9B99-459D-B729-D62FF62131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BD8B5-18CE-4B55-B1D3-F84973D22FD4}" type="pres">
      <dgm:prSet presAssocID="{91A24890-C23A-4098-892E-5054482B0D94}" presName="root1" presStyleCnt="0"/>
      <dgm:spPr/>
    </dgm:pt>
    <dgm:pt modelId="{392FF2B2-4601-44A5-BAA7-B578377EEF1E}" type="pres">
      <dgm:prSet presAssocID="{91A24890-C23A-4098-892E-5054482B0D94}" presName="LevelOneTextNode" presStyleLbl="node0" presStyleIdx="0" presStyleCnt="1" custScaleX="286709" custScaleY="565925" custLinFactX="-12308" custLinFactY="-100000" custLinFactNeighborX="-100000" custLinFactNeighborY="-160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17FDD-6D55-41E8-9959-69A473BDAC51}" type="pres">
      <dgm:prSet presAssocID="{91A24890-C23A-4098-892E-5054482B0D94}" presName="level2hierChild" presStyleCnt="0"/>
      <dgm:spPr/>
    </dgm:pt>
    <dgm:pt modelId="{7C997437-94FC-4678-8280-92BCC5391570}" type="pres">
      <dgm:prSet presAssocID="{DEB79BE4-E9F5-4674-9577-1F31B10D20E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E44BE97-5CBE-4D29-BC09-9D68B7369563}" type="pres">
      <dgm:prSet presAssocID="{DEB79BE4-E9F5-4674-9577-1F31B10D20E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BCAF686-CA2C-4824-B6B8-E875D334A45A}" type="pres">
      <dgm:prSet presAssocID="{FCB4F738-BD42-45FB-B7E9-03BA79362519}" presName="root2" presStyleCnt="0"/>
      <dgm:spPr/>
    </dgm:pt>
    <dgm:pt modelId="{DDCBE50B-0555-4909-A905-3FC112EF751C}" type="pres">
      <dgm:prSet presAssocID="{FCB4F738-BD42-45FB-B7E9-03BA79362519}" presName="LevelTwoTextNode" presStyleLbl="node2" presStyleIdx="0" presStyleCnt="4" custScaleX="342723" custScaleY="173109" custLinFactY="-100000" custLinFactNeighborX="-61727" custLinFactNeighborY="-127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3E60A0-0967-43C0-B5A7-7C56AE2D8C50}" type="pres">
      <dgm:prSet presAssocID="{FCB4F738-BD42-45FB-B7E9-03BA79362519}" presName="level3hierChild" presStyleCnt="0"/>
      <dgm:spPr/>
    </dgm:pt>
    <dgm:pt modelId="{0B6AAC6B-2133-4E39-AF2F-711FD20460BC}" type="pres">
      <dgm:prSet presAssocID="{AF586ADF-980C-4B02-90E7-B454DB70A06F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D26EB472-A3D2-4700-87B7-AC538F64AA63}" type="pres">
      <dgm:prSet presAssocID="{AF586ADF-980C-4B02-90E7-B454DB70A06F}" presName="connTx" presStyleLbl="parChTrans1D3" presStyleIdx="0" presStyleCnt="8"/>
      <dgm:spPr/>
      <dgm:t>
        <a:bodyPr/>
        <a:lstStyle/>
        <a:p>
          <a:endParaRPr lang="ru-RU"/>
        </a:p>
      </dgm:t>
    </dgm:pt>
    <dgm:pt modelId="{4EA4A816-DA5E-4AA9-8ECE-57D4B0EF6EBC}" type="pres">
      <dgm:prSet presAssocID="{8B1AB4BC-B00E-4540-82AD-0D3F936C0039}" presName="root2" presStyleCnt="0"/>
      <dgm:spPr/>
    </dgm:pt>
    <dgm:pt modelId="{C92D0966-FE41-421A-9CA4-742587072B31}" type="pres">
      <dgm:prSet presAssocID="{8B1AB4BC-B00E-4540-82AD-0D3F936C0039}" presName="LevelTwoTextNode" presStyleLbl="node3" presStyleIdx="0" presStyleCnt="8" custScaleX="110081" custScaleY="88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F35FF-64E6-471C-9D26-E1EBD1C0B2B4}" type="pres">
      <dgm:prSet presAssocID="{8B1AB4BC-B00E-4540-82AD-0D3F936C0039}" presName="level3hierChild" presStyleCnt="0"/>
      <dgm:spPr/>
    </dgm:pt>
    <dgm:pt modelId="{2A2B1711-BA87-416C-BC34-0B4CE4598B44}" type="pres">
      <dgm:prSet presAssocID="{A1BC4B17-4772-4ED9-A89E-27B0751A5336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BA3DF14-4F83-49DA-97F8-7094E3932534}" type="pres">
      <dgm:prSet presAssocID="{A1BC4B17-4772-4ED9-A89E-27B0751A5336}" presName="connTx" presStyleLbl="parChTrans1D3" presStyleIdx="1" presStyleCnt="8"/>
      <dgm:spPr/>
      <dgm:t>
        <a:bodyPr/>
        <a:lstStyle/>
        <a:p>
          <a:endParaRPr lang="ru-RU"/>
        </a:p>
      </dgm:t>
    </dgm:pt>
    <dgm:pt modelId="{4490B912-507D-426A-911E-3075F5ABDFEB}" type="pres">
      <dgm:prSet presAssocID="{C915DCEE-ABE6-4312-8D08-36D3340AC833}" presName="root2" presStyleCnt="0"/>
      <dgm:spPr/>
    </dgm:pt>
    <dgm:pt modelId="{B0216CEF-82E9-46F5-8C79-598464FDA3AD}" type="pres">
      <dgm:prSet presAssocID="{C915DCEE-ABE6-4312-8D08-36D3340AC833}" presName="LevelTwoTextNode" presStyleLbl="node3" presStyleIdx="1" presStyleCnt="8" custScaleX="107082" custScaleY="85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1116C-7351-4071-93E3-54AE0DE6FC1E}" type="pres">
      <dgm:prSet presAssocID="{C915DCEE-ABE6-4312-8D08-36D3340AC833}" presName="level3hierChild" presStyleCnt="0"/>
      <dgm:spPr/>
    </dgm:pt>
    <dgm:pt modelId="{3FD504CD-2127-4D69-87B5-9A853A950384}" type="pres">
      <dgm:prSet presAssocID="{39362042-7A75-4E46-BB99-CD3BB6274995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5C4867E8-0A09-48C6-AD78-1CE7792671CD}" type="pres">
      <dgm:prSet presAssocID="{39362042-7A75-4E46-BB99-CD3BB6274995}" presName="connTx" presStyleLbl="parChTrans1D3" presStyleIdx="2" presStyleCnt="8"/>
      <dgm:spPr/>
      <dgm:t>
        <a:bodyPr/>
        <a:lstStyle/>
        <a:p>
          <a:endParaRPr lang="ru-RU"/>
        </a:p>
      </dgm:t>
    </dgm:pt>
    <dgm:pt modelId="{42F6DFC3-FB55-45B9-94B2-09F73983B997}" type="pres">
      <dgm:prSet presAssocID="{C770E759-7F7E-4524-A1C2-BC7C49CA3A44}" presName="root2" presStyleCnt="0"/>
      <dgm:spPr/>
    </dgm:pt>
    <dgm:pt modelId="{8CD3063F-ACEA-46A4-9612-F8C4BBFAA24F}" type="pres">
      <dgm:prSet presAssocID="{C770E759-7F7E-4524-A1C2-BC7C49CA3A44}" presName="LevelTwoTextNode" presStyleLbl="node3" presStyleIdx="2" presStyleCnt="8" custScaleX="105024" custScaleY="92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9D481-EDA6-4CC9-81F6-0C1CDCFC8FF8}" type="pres">
      <dgm:prSet presAssocID="{C770E759-7F7E-4524-A1C2-BC7C49CA3A44}" presName="level3hierChild" presStyleCnt="0"/>
      <dgm:spPr/>
    </dgm:pt>
    <dgm:pt modelId="{CCFEAE37-D81B-483E-80CE-FAF50C8F28F7}" type="pres">
      <dgm:prSet presAssocID="{72FE6E22-7115-485E-8DA5-836213476AF9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AB06AB52-5E8C-4067-A9B9-7F7E9B53FECD}" type="pres">
      <dgm:prSet presAssocID="{72FE6E22-7115-485E-8DA5-836213476AF9}" presName="connTx" presStyleLbl="parChTrans1D3" presStyleIdx="3" presStyleCnt="8"/>
      <dgm:spPr/>
      <dgm:t>
        <a:bodyPr/>
        <a:lstStyle/>
        <a:p>
          <a:endParaRPr lang="ru-RU"/>
        </a:p>
      </dgm:t>
    </dgm:pt>
    <dgm:pt modelId="{1CA6F41A-D018-4F83-9E92-A0784ABB1282}" type="pres">
      <dgm:prSet presAssocID="{3D49D874-FF05-4CD2-93AF-0189C2F5180D}" presName="root2" presStyleCnt="0"/>
      <dgm:spPr/>
    </dgm:pt>
    <dgm:pt modelId="{411A4AC3-E169-44F0-9FFF-EC67FE341D59}" type="pres">
      <dgm:prSet presAssocID="{3D49D874-FF05-4CD2-93AF-0189C2F5180D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A19C11-40ED-4007-A4D5-52D9EED7C391}" type="pres">
      <dgm:prSet presAssocID="{3D49D874-FF05-4CD2-93AF-0189C2F5180D}" presName="level3hierChild" presStyleCnt="0"/>
      <dgm:spPr/>
    </dgm:pt>
    <dgm:pt modelId="{3F8B4C49-06F8-4929-91E1-E89DA73D64B4}" type="pres">
      <dgm:prSet presAssocID="{6414DEBB-8420-4B39-8A85-154C388205EC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4288A24B-D984-4361-AF8E-510DF8CD2B5F}" type="pres">
      <dgm:prSet presAssocID="{6414DEBB-8420-4B39-8A85-154C388205EC}" presName="connTx" presStyleLbl="parChTrans1D3" presStyleIdx="4" presStyleCnt="8"/>
      <dgm:spPr/>
      <dgm:t>
        <a:bodyPr/>
        <a:lstStyle/>
        <a:p>
          <a:endParaRPr lang="ru-RU"/>
        </a:p>
      </dgm:t>
    </dgm:pt>
    <dgm:pt modelId="{798417E5-861D-46B3-BEBE-CD71EB9FA6F8}" type="pres">
      <dgm:prSet presAssocID="{874A8D2F-53A6-4080-8036-1F5CDEA7DCDD}" presName="root2" presStyleCnt="0"/>
      <dgm:spPr/>
    </dgm:pt>
    <dgm:pt modelId="{095061C6-CF56-47DE-84A2-F80C8350842F}" type="pres">
      <dgm:prSet presAssocID="{874A8D2F-53A6-4080-8036-1F5CDEA7DCDD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44974-59EF-44BE-9780-26B94FDD2AE5}" type="pres">
      <dgm:prSet presAssocID="{874A8D2F-53A6-4080-8036-1F5CDEA7DCDD}" presName="level3hierChild" presStyleCnt="0"/>
      <dgm:spPr/>
    </dgm:pt>
    <dgm:pt modelId="{F1CEB7CB-2D29-4E12-AA53-84FC7E03ACEA}" type="pres">
      <dgm:prSet presAssocID="{DCB0AC6D-0A21-45EC-80EE-D17AD1F1D000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27A2A39E-0726-4485-8536-0BC2406D37C0}" type="pres">
      <dgm:prSet presAssocID="{DCB0AC6D-0A21-45EC-80EE-D17AD1F1D000}" presName="connTx" presStyleLbl="parChTrans1D3" presStyleIdx="5" presStyleCnt="8"/>
      <dgm:spPr/>
      <dgm:t>
        <a:bodyPr/>
        <a:lstStyle/>
        <a:p>
          <a:endParaRPr lang="ru-RU"/>
        </a:p>
      </dgm:t>
    </dgm:pt>
    <dgm:pt modelId="{B02B729E-98AA-4977-9BF0-2A5D2BC06A24}" type="pres">
      <dgm:prSet presAssocID="{08160505-6E7C-41C9-8E02-AC083FDF503C}" presName="root2" presStyleCnt="0"/>
      <dgm:spPr/>
    </dgm:pt>
    <dgm:pt modelId="{F8310FF7-1D8D-4DAF-84C3-37D5097A37EA}" type="pres">
      <dgm:prSet presAssocID="{08160505-6E7C-41C9-8E02-AC083FDF503C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21C7B-FBA1-4357-A708-58CCA1A8032A}" type="pres">
      <dgm:prSet presAssocID="{08160505-6E7C-41C9-8E02-AC083FDF503C}" presName="level3hierChild" presStyleCnt="0"/>
      <dgm:spPr/>
    </dgm:pt>
    <dgm:pt modelId="{C5390B3E-BBF3-4F87-8EC8-F01F53CC781A}" type="pres">
      <dgm:prSet presAssocID="{ED4B36A7-46F6-4F22-9181-25863C958B7D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F226E5F7-FBED-425F-8FC2-A040FB229B64}" type="pres">
      <dgm:prSet presAssocID="{ED4B36A7-46F6-4F22-9181-25863C958B7D}" presName="connTx" presStyleLbl="parChTrans1D3" presStyleIdx="6" presStyleCnt="8"/>
      <dgm:spPr/>
      <dgm:t>
        <a:bodyPr/>
        <a:lstStyle/>
        <a:p>
          <a:endParaRPr lang="ru-RU"/>
        </a:p>
      </dgm:t>
    </dgm:pt>
    <dgm:pt modelId="{916BA063-7136-46F9-8486-29B6FE261AB3}" type="pres">
      <dgm:prSet presAssocID="{5ECCBC9F-6B86-48B3-A2B1-DD557C0BD72B}" presName="root2" presStyleCnt="0"/>
      <dgm:spPr/>
    </dgm:pt>
    <dgm:pt modelId="{47C247FD-E270-45BC-B6EA-D2F03EC8D2E8}" type="pres">
      <dgm:prSet presAssocID="{5ECCBC9F-6B86-48B3-A2B1-DD557C0BD72B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CF890-5DCD-4D4C-81B8-EBD54A3F5FA8}" type="pres">
      <dgm:prSet presAssocID="{5ECCBC9F-6B86-48B3-A2B1-DD557C0BD72B}" presName="level3hierChild" presStyleCnt="0"/>
      <dgm:spPr/>
    </dgm:pt>
    <dgm:pt modelId="{2040510D-C3C8-4EB8-B1CB-3D8A95CE46B0}" type="pres">
      <dgm:prSet presAssocID="{338ABEFD-D02E-45F9-9FCC-FD5706EE0758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F5A4E292-7BEF-4F20-A604-230BE0B23DBF}" type="pres">
      <dgm:prSet presAssocID="{338ABEFD-D02E-45F9-9FCC-FD5706EE0758}" presName="connTx" presStyleLbl="parChTrans1D3" presStyleIdx="7" presStyleCnt="8"/>
      <dgm:spPr/>
      <dgm:t>
        <a:bodyPr/>
        <a:lstStyle/>
        <a:p>
          <a:endParaRPr lang="ru-RU"/>
        </a:p>
      </dgm:t>
    </dgm:pt>
    <dgm:pt modelId="{20F47074-0173-4E00-B3F0-860041F01022}" type="pres">
      <dgm:prSet presAssocID="{DDEFB682-2137-4CD7-AA49-402F0FF78BEE}" presName="root2" presStyleCnt="0"/>
      <dgm:spPr/>
    </dgm:pt>
    <dgm:pt modelId="{CA6C2267-C8D7-4C50-BB56-F075005090C4}" type="pres">
      <dgm:prSet presAssocID="{DDEFB682-2137-4CD7-AA49-402F0FF78BEE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061FB-F300-42B9-8D8F-9BCA97A844D3}" type="pres">
      <dgm:prSet presAssocID="{DDEFB682-2137-4CD7-AA49-402F0FF78BEE}" presName="level3hierChild" presStyleCnt="0"/>
      <dgm:spPr/>
    </dgm:pt>
    <dgm:pt modelId="{F0A363D9-B1B0-4000-B56D-F128746DB53E}" type="pres">
      <dgm:prSet presAssocID="{1AAB4232-56AF-4F38-9D00-4A8B95CCB17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E3723DD-E408-4966-B9D8-E0436D34067B}" type="pres">
      <dgm:prSet presAssocID="{1AAB4232-56AF-4F38-9D00-4A8B95CCB17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A182A23-4E03-4505-9FA5-A09492E77194}" type="pres">
      <dgm:prSet presAssocID="{38F6B641-FDF7-44A0-894A-4C40937684F4}" presName="root2" presStyleCnt="0"/>
      <dgm:spPr/>
    </dgm:pt>
    <dgm:pt modelId="{801C7F0A-CA19-4E22-A99E-35DF4EBE78A9}" type="pres">
      <dgm:prSet presAssocID="{38F6B641-FDF7-44A0-894A-4C40937684F4}" presName="LevelTwoTextNode" presStyleLbl="node2" presStyleIdx="1" presStyleCnt="4" custScaleX="341428" custScaleY="313298" custLinFactY="-100000" custLinFactNeighborX="-61727" custLinFactNeighborY="-122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71765-177C-43E3-8E95-F8F81EF5004C}" type="pres">
      <dgm:prSet presAssocID="{38F6B641-FDF7-44A0-894A-4C40937684F4}" presName="level3hierChild" presStyleCnt="0"/>
      <dgm:spPr/>
    </dgm:pt>
    <dgm:pt modelId="{1D5F7B1C-70E7-4307-9617-0F4E8292F81B}" type="pres">
      <dgm:prSet presAssocID="{057D67ED-31DC-4083-A8C7-98BF9EBE274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D639DE4-F8E9-4250-A85F-AFE9559EA44E}" type="pres">
      <dgm:prSet presAssocID="{057D67ED-31DC-4083-A8C7-98BF9EBE274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780993E-8610-4BBD-93BD-B92DBD232261}" type="pres">
      <dgm:prSet presAssocID="{71C9BAF2-23B6-49DD-85DF-261FC5CED3D2}" presName="root2" presStyleCnt="0"/>
      <dgm:spPr/>
    </dgm:pt>
    <dgm:pt modelId="{927268EF-A06E-48DE-B83E-191F401D3ECC}" type="pres">
      <dgm:prSet presAssocID="{71C9BAF2-23B6-49DD-85DF-261FC5CED3D2}" presName="LevelTwoTextNode" presStyleLbl="node2" presStyleIdx="2" presStyleCnt="4" custScaleX="274371" custScaleY="196546" custLinFactY="-99895" custLinFactNeighborX="-529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77CEF-7C5C-4838-914A-C72FA7B92E20}" type="pres">
      <dgm:prSet presAssocID="{71C9BAF2-23B6-49DD-85DF-261FC5CED3D2}" presName="level3hierChild" presStyleCnt="0"/>
      <dgm:spPr/>
    </dgm:pt>
    <dgm:pt modelId="{2AC345AD-F600-4CB6-8391-534B5268F5D2}" type="pres">
      <dgm:prSet presAssocID="{B8022F4F-E2F3-46FC-84A0-15F264D0875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EF80005-682B-493D-9BA9-4DDF1F012EA5}" type="pres">
      <dgm:prSet presAssocID="{B8022F4F-E2F3-46FC-84A0-15F264D0875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55E7593-21AC-480F-95DE-AE57DBB5202A}" type="pres">
      <dgm:prSet presAssocID="{64511B87-D3E3-4E8E-A45E-D3EF20D82668}" presName="root2" presStyleCnt="0"/>
      <dgm:spPr/>
    </dgm:pt>
    <dgm:pt modelId="{85C708FB-380B-4A39-93BD-819E95A7B4B5}" type="pres">
      <dgm:prSet presAssocID="{64511B87-D3E3-4E8E-A45E-D3EF20D82668}" presName="LevelTwoTextNode" presStyleLbl="node2" presStyleIdx="3" presStyleCnt="4" custScaleX="262694" custScaleY="183987" custLinFactY="-48215" custLinFactNeighborX="-529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050D7-38C3-4A16-A373-A92313F9A1CE}" type="pres">
      <dgm:prSet presAssocID="{64511B87-D3E3-4E8E-A45E-D3EF20D82668}" presName="level3hierChild" presStyleCnt="0"/>
      <dgm:spPr/>
    </dgm:pt>
  </dgm:ptLst>
  <dgm:cxnLst>
    <dgm:cxn modelId="{1082FDA2-F913-42EB-8F39-DA4DDC33AE04}" srcId="{FCB4F738-BD42-45FB-B7E9-03BA79362519}" destId="{3D49D874-FF05-4CD2-93AF-0189C2F5180D}" srcOrd="3" destOrd="0" parTransId="{72FE6E22-7115-485E-8DA5-836213476AF9}" sibTransId="{773B78B4-8EC4-4BEC-9BC2-022425B8A3BA}"/>
    <dgm:cxn modelId="{3DB6FDEA-6A36-4D11-B50D-F090FCB30809}" type="presOf" srcId="{B8022F4F-E2F3-46FC-84A0-15F264D08759}" destId="{3EF80005-682B-493D-9BA9-4DDF1F012EA5}" srcOrd="1" destOrd="0" presId="urn:microsoft.com/office/officeart/2005/8/layout/hierarchy2"/>
    <dgm:cxn modelId="{1DDFE7A0-2B8E-4C0C-9841-497C3686DFEC}" srcId="{91A24890-C23A-4098-892E-5054482B0D94}" destId="{71C9BAF2-23B6-49DD-85DF-261FC5CED3D2}" srcOrd="2" destOrd="0" parTransId="{057D67ED-31DC-4083-A8C7-98BF9EBE2745}" sibTransId="{BB3A6F62-E0B5-4360-8099-7A20749285DF}"/>
    <dgm:cxn modelId="{4E4B1DD6-ECB7-4E2F-96A2-6E4635978B4C}" type="presOf" srcId="{057D67ED-31DC-4083-A8C7-98BF9EBE2745}" destId="{DD639DE4-F8E9-4250-A85F-AFE9559EA44E}" srcOrd="1" destOrd="0" presId="urn:microsoft.com/office/officeart/2005/8/layout/hierarchy2"/>
    <dgm:cxn modelId="{67A8A8D1-0B2D-43DF-B8D8-13E58A5286F8}" srcId="{FCB4F738-BD42-45FB-B7E9-03BA79362519}" destId="{08160505-6E7C-41C9-8E02-AC083FDF503C}" srcOrd="5" destOrd="0" parTransId="{DCB0AC6D-0A21-45EC-80EE-D17AD1F1D000}" sibTransId="{C08DECE2-7050-4CC1-9884-8B08D2CD04FA}"/>
    <dgm:cxn modelId="{8C62138F-1821-4F42-B01B-2F956FE0F80E}" type="presOf" srcId="{38F6B641-FDF7-44A0-894A-4C40937684F4}" destId="{801C7F0A-CA19-4E22-A99E-35DF4EBE78A9}" srcOrd="0" destOrd="0" presId="urn:microsoft.com/office/officeart/2005/8/layout/hierarchy2"/>
    <dgm:cxn modelId="{54B3FC5C-8134-473C-959F-7B513E2CABBE}" srcId="{FCB4F738-BD42-45FB-B7E9-03BA79362519}" destId="{874A8D2F-53A6-4080-8036-1F5CDEA7DCDD}" srcOrd="4" destOrd="0" parTransId="{6414DEBB-8420-4B39-8A85-154C388205EC}" sibTransId="{534C9411-4BEA-4D6A-BA58-5A4F624DC3AB}"/>
    <dgm:cxn modelId="{143385DA-DCE4-4A5A-AB93-92F61081AAC4}" type="presOf" srcId="{DDEFB682-2137-4CD7-AA49-402F0FF78BEE}" destId="{CA6C2267-C8D7-4C50-BB56-F075005090C4}" srcOrd="0" destOrd="0" presId="urn:microsoft.com/office/officeart/2005/8/layout/hierarchy2"/>
    <dgm:cxn modelId="{38A5E004-83CC-4F7B-9F77-F077486AB7AB}" srcId="{FCB4F738-BD42-45FB-B7E9-03BA79362519}" destId="{C770E759-7F7E-4524-A1C2-BC7C49CA3A44}" srcOrd="2" destOrd="0" parTransId="{39362042-7A75-4E46-BB99-CD3BB6274995}" sibTransId="{B0D5A358-F5D6-4F33-9CB9-95F68ABB0F5E}"/>
    <dgm:cxn modelId="{3F048F20-3409-4673-A521-68769BCC74BF}" type="presOf" srcId="{39362042-7A75-4E46-BB99-CD3BB6274995}" destId="{3FD504CD-2127-4D69-87B5-9A853A950384}" srcOrd="0" destOrd="0" presId="urn:microsoft.com/office/officeart/2005/8/layout/hierarchy2"/>
    <dgm:cxn modelId="{E79F0793-5D5A-4C17-9E83-68A248B87A74}" type="presOf" srcId="{71C9BAF2-23B6-49DD-85DF-261FC5CED3D2}" destId="{927268EF-A06E-48DE-B83E-191F401D3ECC}" srcOrd="0" destOrd="0" presId="urn:microsoft.com/office/officeart/2005/8/layout/hierarchy2"/>
    <dgm:cxn modelId="{E2446A38-DA93-432B-92FA-64770DBA7052}" srcId="{C2FE81CB-9B99-459D-B729-D62FF621314C}" destId="{91A24890-C23A-4098-892E-5054482B0D94}" srcOrd="0" destOrd="0" parTransId="{F718CF99-D7D9-418E-9FDB-AC1FBDABC604}" sibTransId="{2BB11D55-D5AE-497B-A044-197C0D7ADFB8}"/>
    <dgm:cxn modelId="{A603E9C9-7B94-41F8-AA9B-C6EBE8CFB223}" type="presOf" srcId="{5ECCBC9F-6B86-48B3-A2B1-DD557C0BD72B}" destId="{47C247FD-E270-45BC-B6EA-D2F03EC8D2E8}" srcOrd="0" destOrd="0" presId="urn:microsoft.com/office/officeart/2005/8/layout/hierarchy2"/>
    <dgm:cxn modelId="{C58013DE-11B0-4ACB-96AC-0C795E3F4F8F}" srcId="{FCB4F738-BD42-45FB-B7E9-03BA79362519}" destId="{DDEFB682-2137-4CD7-AA49-402F0FF78BEE}" srcOrd="7" destOrd="0" parTransId="{338ABEFD-D02E-45F9-9FCC-FD5706EE0758}" sibTransId="{B5E339F1-C8F1-464A-88BB-BE114C72BC60}"/>
    <dgm:cxn modelId="{B0EF5267-D0BF-49C3-A2D9-6183E743C757}" type="presOf" srcId="{1AAB4232-56AF-4F38-9D00-4A8B95CCB179}" destId="{EE3723DD-E408-4966-B9D8-E0436D34067B}" srcOrd="1" destOrd="0" presId="urn:microsoft.com/office/officeart/2005/8/layout/hierarchy2"/>
    <dgm:cxn modelId="{3C390E2B-A7BC-42BF-8EC2-9562EBA9D8D4}" type="presOf" srcId="{08160505-6E7C-41C9-8E02-AC083FDF503C}" destId="{F8310FF7-1D8D-4DAF-84C3-37D5097A37EA}" srcOrd="0" destOrd="0" presId="urn:microsoft.com/office/officeart/2005/8/layout/hierarchy2"/>
    <dgm:cxn modelId="{E2EF9DF5-E7AC-4275-B7AA-27B623FC8C76}" type="presOf" srcId="{C770E759-7F7E-4524-A1C2-BC7C49CA3A44}" destId="{8CD3063F-ACEA-46A4-9612-F8C4BBFAA24F}" srcOrd="0" destOrd="0" presId="urn:microsoft.com/office/officeart/2005/8/layout/hierarchy2"/>
    <dgm:cxn modelId="{924F244C-A3B7-44FF-9DC0-D2513D2454BA}" srcId="{91A24890-C23A-4098-892E-5054482B0D94}" destId="{FCB4F738-BD42-45FB-B7E9-03BA79362519}" srcOrd="0" destOrd="0" parTransId="{DEB79BE4-E9F5-4674-9577-1F31B10D20EE}" sibTransId="{CA22484C-E7A6-4E4A-B173-48D09F4A53A7}"/>
    <dgm:cxn modelId="{3FC3495E-097E-4E26-871E-2CA0929B2818}" type="presOf" srcId="{DEB79BE4-E9F5-4674-9577-1F31B10D20EE}" destId="{7C997437-94FC-4678-8280-92BCC5391570}" srcOrd="0" destOrd="0" presId="urn:microsoft.com/office/officeart/2005/8/layout/hierarchy2"/>
    <dgm:cxn modelId="{C4AFB54F-9246-4811-9387-9EBA525891B0}" type="presOf" srcId="{64511B87-D3E3-4E8E-A45E-D3EF20D82668}" destId="{85C708FB-380B-4A39-93BD-819E95A7B4B5}" srcOrd="0" destOrd="0" presId="urn:microsoft.com/office/officeart/2005/8/layout/hierarchy2"/>
    <dgm:cxn modelId="{C052B514-0169-4CEA-865A-83663F696284}" type="presOf" srcId="{6414DEBB-8420-4B39-8A85-154C388205EC}" destId="{4288A24B-D984-4361-AF8E-510DF8CD2B5F}" srcOrd="1" destOrd="0" presId="urn:microsoft.com/office/officeart/2005/8/layout/hierarchy2"/>
    <dgm:cxn modelId="{B048F725-B401-4A55-A059-10DB047002FD}" type="presOf" srcId="{874A8D2F-53A6-4080-8036-1F5CDEA7DCDD}" destId="{095061C6-CF56-47DE-84A2-F80C8350842F}" srcOrd="0" destOrd="0" presId="urn:microsoft.com/office/officeart/2005/8/layout/hierarchy2"/>
    <dgm:cxn modelId="{08B00BFF-62B6-4803-AAAF-3B497037BD89}" type="presOf" srcId="{DCB0AC6D-0A21-45EC-80EE-D17AD1F1D000}" destId="{F1CEB7CB-2D29-4E12-AA53-84FC7E03ACEA}" srcOrd="0" destOrd="0" presId="urn:microsoft.com/office/officeart/2005/8/layout/hierarchy2"/>
    <dgm:cxn modelId="{89EB9004-088E-4CAE-A846-1C3D1987B900}" type="presOf" srcId="{72FE6E22-7115-485E-8DA5-836213476AF9}" destId="{AB06AB52-5E8C-4067-A9B9-7F7E9B53FECD}" srcOrd="1" destOrd="0" presId="urn:microsoft.com/office/officeart/2005/8/layout/hierarchy2"/>
    <dgm:cxn modelId="{99659F94-198A-4605-8FAD-8824E012E12E}" type="presOf" srcId="{91A24890-C23A-4098-892E-5054482B0D94}" destId="{392FF2B2-4601-44A5-BAA7-B578377EEF1E}" srcOrd="0" destOrd="0" presId="urn:microsoft.com/office/officeart/2005/8/layout/hierarchy2"/>
    <dgm:cxn modelId="{A3D17CE7-77F9-4B2B-AAA7-E86A0420085C}" type="presOf" srcId="{C2FE81CB-9B99-459D-B729-D62FF621314C}" destId="{4F2051A0-45E8-4EA8-9E90-E98803241394}" srcOrd="0" destOrd="0" presId="urn:microsoft.com/office/officeart/2005/8/layout/hierarchy2"/>
    <dgm:cxn modelId="{DD36C1D0-5335-48CC-81CD-19C981637C36}" srcId="{91A24890-C23A-4098-892E-5054482B0D94}" destId="{38F6B641-FDF7-44A0-894A-4C40937684F4}" srcOrd="1" destOrd="0" parTransId="{1AAB4232-56AF-4F38-9D00-4A8B95CCB179}" sibTransId="{8F17C426-25F2-45A5-999C-92E8EB5FD675}"/>
    <dgm:cxn modelId="{EBA34FCF-932E-4548-8A68-FA6D00D1D3F0}" type="presOf" srcId="{ED4B36A7-46F6-4F22-9181-25863C958B7D}" destId="{C5390B3E-BBF3-4F87-8EC8-F01F53CC781A}" srcOrd="0" destOrd="0" presId="urn:microsoft.com/office/officeart/2005/8/layout/hierarchy2"/>
    <dgm:cxn modelId="{9CCFD335-A904-4F84-B791-BD9C907B53DB}" srcId="{FCB4F738-BD42-45FB-B7E9-03BA79362519}" destId="{C915DCEE-ABE6-4312-8D08-36D3340AC833}" srcOrd="1" destOrd="0" parTransId="{A1BC4B17-4772-4ED9-A89E-27B0751A5336}" sibTransId="{86B6D889-352C-4E13-8B48-23ADA80FDAF1}"/>
    <dgm:cxn modelId="{2FC9BCB8-F59E-47B1-8BFF-0A96BDED8BBC}" type="presOf" srcId="{1AAB4232-56AF-4F38-9D00-4A8B95CCB179}" destId="{F0A363D9-B1B0-4000-B56D-F128746DB53E}" srcOrd="0" destOrd="0" presId="urn:microsoft.com/office/officeart/2005/8/layout/hierarchy2"/>
    <dgm:cxn modelId="{D920709C-F621-4B45-A2EE-3236582CEF58}" type="presOf" srcId="{FCB4F738-BD42-45FB-B7E9-03BA79362519}" destId="{DDCBE50B-0555-4909-A905-3FC112EF751C}" srcOrd="0" destOrd="0" presId="urn:microsoft.com/office/officeart/2005/8/layout/hierarchy2"/>
    <dgm:cxn modelId="{D0F3D299-E7DD-4F2C-A146-E6CEC71E3592}" type="presOf" srcId="{DCB0AC6D-0A21-45EC-80EE-D17AD1F1D000}" destId="{27A2A39E-0726-4485-8536-0BC2406D37C0}" srcOrd="1" destOrd="0" presId="urn:microsoft.com/office/officeart/2005/8/layout/hierarchy2"/>
    <dgm:cxn modelId="{378B226B-DF37-42C1-924D-AA10ED422EB1}" type="presOf" srcId="{338ABEFD-D02E-45F9-9FCC-FD5706EE0758}" destId="{2040510D-C3C8-4EB8-B1CB-3D8A95CE46B0}" srcOrd="0" destOrd="0" presId="urn:microsoft.com/office/officeart/2005/8/layout/hierarchy2"/>
    <dgm:cxn modelId="{6D94F9AD-F5EF-4CCC-A05C-33EA957C4709}" srcId="{FCB4F738-BD42-45FB-B7E9-03BA79362519}" destId="{5ECCBC9F-6B86-48B3-A2B1-DD557C0BD72B}" srcOrd="6" destOrd="0" parTransId="{ED4B36A7-46F6-4F22-9181-25863C958B7D}" sibTransId="{2C96ED8F-29DE-4A4C-B695-279607F311A2}"/>
    <dgm:cxn modelId="{9861FE7A-F431-4BD9-B39F-5FF2A1A1FE4D}" type="presOf" srcId="{3D49D874-FF05-4CD2-93AF-0189C2F5180D}" destId="{411A4AC3-E169-44F0-9FFF-EC67FE341D59}" srcOrd="0" destOrd="0" presId="urn:microsoft.com/office/officeart/2005/8/layout/hierarchy2"/>
    <dgm:cxn modelId="{321EFF82-827A-413F-A763-C5E9B8D0B23A}" type="presOf" srcId="{72FE6E22-7115-485E-8DA5-836213476AF9}" destId="{CCFEAE37-D81B-483E-80CE-FAF50C8F28F7}" srcOrd="0" destOrd="0" presId="urn:microsoft.com/office/officeart/2005/8/layout/hierarchy2"/>
    <dgm:cxn modelId="{F9553820-29B1-41A4-BD03-7B116E99B976}" type="presOf" srcId="{B8022F4F-E2F3-46FC-84A0-15F264D08759}" destId="{2AC345AD-F600-4CB6-8391-534B5268F5D2}" srcOrd="0" destOrd="0" presId="urn:microsoft.com/office/officeart/2005/8/layout/hierarchy2"/>
    <dgm:cxn modelId="{07BFF412-FFB9-4BDA-877C-0C7B3B69ED53}" type="presOf" srcId="{A1BC4B17-4772-4ED9-A89E-27B0751A5336}" destId="{2A2B1711-BA87-416C-BC34-0B4CE4598B44}" srcOrd="0" destOrd="0" presId="urn:microsoft.com/office/officeart/2005/8/layout/hierarchy2"/>
    <dgm:cxn modelId="{AA322B47-07EA-4E28-B21B-42179C382E5E}" type="presOf" srcId="{6414DEBB-8420-4B39-8A85-154C388205EC}" destId="{3F8B4C49-06F8-4929-91E1-E89DA73D64B4}" srcOrd="0" destOrd="0" presId="urn:microsoft.com/office/officeart/2005/8/layout/hierarchy2"/>
    <dgm:cxn modelId="{2DB18EEE-0594-4FFA-A4CB-C1263BE7D977}" type="presOf" srcId="{39362042-7A75-4E46-BB99-CD3BB6274995}" destId="{5C4867E8-0A09-48C6-AD78-1CE7792671CD}" srcOrd="1" destOrd="0" presId="urn:microsoft.com/office/officeart/2005/8/layout/hierarchy2"/>
    <dgm:cxn modelId="{AE03FBE3-B2D5-49EC-85F6-760E02AB1355}" type="presOf" srcId="{A1BC4B17-4772-4ED9-A89E-27B0751A5336}" destId="{DBA3DF14-4F83-49DA-97F8-7094E3932534}" srcOrd="1" destOrd="0" presId="urn:microsoft.com/office/officeart/2005/8/layout/hierarchy2"/>
    <dgm:cxn modelId="{B09FF4AD-039D-4AFF-9B17-0F97E0170A41}" type="presOf" srcId="{C915DCEE-ABE6-4312-8D08-36D3340AC833}" destId="{B0216CEF-82E9-46F5-8C79-598464FDA3AD}" srcOrd="0" destOrd="0" presId="urn:microsoft.com/office/officeart/2005/8/layout/hierarchy2"/>
    <dgm:cxn modelId="{76FE7B39-E293-49BB-85A0-89DACCAAE55E}" type="presOf" srcId="{AF586ADF-980C-4B02-90E7-B454DB70A06F}" destId="{0B6AAC6B-2133-4E39-AF2F-711FD20460BC}" srcOrd="0" destOrd="0" presId="urn:microsoft.com/office/officeart/2005/8/layout/hierarchy2"/>
    <dgm:cxn modelId="{2EEBE5FD-09E0-4EE9-B1E9-7482AB43E7CF}" srcId="{FCB4F738-BD42-45FB-B7E9-03BA79362519}" destId="{8B1AB4BC-B00E-4540-82AD-0D3F936C0039}" srcOrd="0" destOrd="0" parTransId="{AF586ADF-980C-4B02-90E7-B454DB70A06F}" sibTransId="{3E46686B-12A0-46B4-A0E1-47D6E87A3361}"/>
    <dgm:cxn modelId="{0B8BDC08-1FE0-4C91-B707-1B712FA81CA8}" srcId="{91A24890-C23A-4098-892E-5054482B0D94}" destId="{64511B87-D3E3-4E8E-A45E-D3EF20D82668}" srcOrd="3" destOrd="0" parTransId="{B8022F4F-E2F3-46FC-84A0-15F264D08759}" sibTransId="{59531F12-16F5-4EA2-BC34-4CAFE1BDBE6A}"/>
    <dgm:cxn modelId="{FEA3BFBD-071F-447E-B8C8-53944BDCF535}" type="presOf" srcId="{ED4B36A7-46F6-4F22-9181-25863C958B7D}" destId="{F226E5F7-FBED-425F-8FC2-A040FB229B64}" srcOrd="1" destOrd="0" presId="urn:microsoft.com/office/officeart/2005/8/layout/hierarchy2"/>
    <dgm:cxn modelId="{4DE32B1E-A07E-4915-A311-11B34A0AA778}" type="presOf" srcId="{8B1AB4BC-B00E-4540-82AD-0D3F936C0039}" destId="{C92D0966-FE41-421A-9CA4-742587072B31}" srcOrd="0" destOrd="0" presId="urn:microsoft.com/office/officeart/2005/8/layout/hierarchy2"/>
    <dgm:cxn modelId="{F62E5BB8-45FA-4A37-91F0-9698BD360D68}" type="presOf" srcId="{AF586ADF-980C-4B02-90E7-B454DB70A06F}" destId="{D26EB472-A3D2-4700-87B7-AC538F64AA63}" srcOrd="1" destOrd="0" presId="urn:microsoft.com/office/officeart/2005/8/layout/hierarchy2"/>
    <dgm:cxn modelId="{1264C989-A6CF-4973-A8D7-A26D0E80860D}" type="presOf" srcId="{DEB79BE4-E9F5-4674-9577-1F31B10D20EE}" destId="{5E44BE97-5CBE-4D29-BC09-9D68B7369563}" srcOrd="1" destOrd="0" presId="urn:microsoft.com/office/officeart/2005/8/layout/hierarchy2"/>
    <dgm:cxn modelId="{07BF51B9-CA9F-44FA-89AF-BF0D70C6CA66}" type="presOf" srcId="{057D67ED-31DC-4083-A8C7-98BF9EBE2745}" destId="{1D5F7B1C-70E7-4307-9617-0F4E8292F81B}" srcOrd="0" destOrd="0" presId="urn:microsoft.com/office/officeart/2005/8/layout/hierarchy2"/>
    <dgm:cxn modelId="{007EDE39-3E81-4685-A49A-367DBB6306E3}" type="presOf" srcId="{338ABEFD-D02E-45F9-9FCC-FD5706EE0758}" destId="{F5A4E292-7BEF-4F20-A604-230BE0B23DBF}" srcOrd="1" destOrd="0" presId="urn:microsoft.com/office/officeart/2005/8/layout/hierarchy2"/>
    <dgm:cxn modelId="{0596A11A-D33F-460B-B92B-8FDAD890AD64}" type="presParOf" srcId="{4F2051A0-45E8-4EA8-9E90-E98803241394}" destId="{A69BD8B5-18CE-4B55-B1D3-F84973D22FD4}" srcOrd="0" destOrd="0" presId="urn:microsoft.com/office/officeart/2005/8/layout/hierarchy2"/>
    <dgm:cxn modelId="{12514302-D972-475D-A2EF-D27F2A871748}" type="presParOf" srcId="{A69BD8B5-18CE-4B55-B1D3-F84973D22FD4}" destId="{392FF2B2-4601-44A5-BAA7-B578377EEF1E}" srcOrd="0" destOrd="0" presId="urn:microsoft.com/office/officeart/2005/8/layout/hierarchy2"/>
    <dgm:cxn modelId="{B1934047-7A48-46AD-B786-3A68015251A4}" type="presParOf" srcId="{A69BD8B5-18CE-4B55-B1D3-F84973D22FD4}" destId="{16217FDD-6D55-41E8-9959-69A473BDAC51}" srcOrd="1" destOrd="0" presId="urn:microsoft.com/office/officeart/2005/8/layout/hierarchy2"/>
    <dgm:cxn modelId="{48D66834-05EB-4B6C-B3F8-218BEE785AFB}" type="presParOf" srcId="{16217FDD-6D55-41E8-9959-69A473BDAC51}" destId="{7C997437-94FC-4678-8280-92BCC5391570}" srcOrd="0" destOrd="0" presId="urn:microsoft.com/office/officeart/2005/8/layout/hierarchy2"/>
    <dgm:cxn modelId="{1D9083E3-97C6-4EE3-BA4A-EA488474460E}" type="presParOf" srcId="{7C997437-94FC-4678-8280-92BCC5391570}" destId="{5E44BE97-5CBE-4D29-BC09-9D68B7369563}" srcOrd="0" destOrd="0" presId="urn:microsoft.com/office/officeart/2005/8/layout/hierarchy2"/>
    <dgm:cxn modelId="{36C4DB27-5D81-412E-A021-E03B0E1609C2}" type="presParOf" srcId="{16217FDD-6D55-41E8-9959-69A473BDAC51}" destId="{ABCAF686-CA2C-4824-B6B8-E875D334A45A}" srcOrd="1" destOrd="0" presId="urn:microsoft.com/office/officeart/2005/8/layout/hierarchy2"/>
    <dgm:cxn modelId="{EA625F24-BBE7-4A66-A301-948C06E3F8E3}" type="presParOf" srcId="{ABCAF686-CA2C-4824-B6B8-E875D334A45A}" destId="{DDCBE50B-0555-4909-A905-3FC112EF751C}" srcOrd="0" destOrd="0" presId="urn:microsoft.com/office/officeart/2005/8/layout/hierarchy2"/>
    <dgm:cxn modelId="{30CB2358-67A6-4D75-A2AE-F600CC847C2F}" type="presParOf" srcId="{ABCAF686-CA2C-4824-B6B8-E875D334A45A}" destId="{923E60A0-0967-43C0-B5A7-7C56AE2D8C50}" srcOrd="1" destOrd="0" presId="urn:microsoft.com/office/officeart/2005/8/layout/hierarchy2"/>
    <dgm:cxn modelId="{83886800-6A45-4BCA-A3C3-4552CC951DEF}" type="presParOf" srcId="{923E60A0-0967-43C0-B5A7-7C56AE2D8C50}" destId="{0B6AAC6B-2133-4E39-AF2F-711FD20460BC}" srcOrd="0" destOrd="0" presId="urn:microsoft.com/office/officeart/2005/8/layout/hierarchy2"/>
    <dgm:cxn modelId="{03126D31-9B1F-4102-A52D-3F7993AE6C58}" type="presParOf" srcId="{0B6AAC6B-2133-4E39-AF2F-711FD20460BC}" destId="{D26EB472-A3D2-4700-87B7-AC538F64AA63}" srcOrd="0" destOrd="0" presId="urn:microsoft.com/office/officeart/2005/8/layout/hierarchy2"/>
    <dgm:cxn modelId="{8D3B17C2-3ECB-47C1-A8F7-B238685A9FC3}" type="presParOf" srcId="{923E60A0-0967-43C0-B5A7-7C56AE2D8C50}" destId="{4EA4A816-DA5E-4AA9-8ECE-57D4B0EF6EBC}" srcOrd="1" destOrd="0" presId="urn:microsoft.com/office/officeart/2005/8/layout/hierarchy2"/>
    <dgm:cxn modelId="{1E41AD16-33C4-4B7F-9A7D-C0F789B9095C}" type="presParOf" srcId="{4EA4A816-DA5E-4AA9-8ECE-57D4B0EF6EBC}" destId="{C92D0966-FE41-421A-9CA4-742587072B31}" srcOrd="0" destOrd="0" presId="urn:microsoft.com/office/officeart/2005/8/layout/hierarchy2"/>
    <dgm:cxn modelId="{69679B4E-492C-4B78-8CE1-8C328C37DCC5}" type="presParOf" srcId="{4EA4A816-DA5E-4AA9-8ECE-57D4B0EF6EBC}" destId="{E77F35FF-64E6-471C-9D26-E1EBD1C0B2B4}" srcOrd="1" destOrd="0" presId="urn:microsoft.com/office/officeart/2005/8/layout/hierarchy2"/>
    <dgm:cxn modelId="{D48568D5-F695-4773-9DA7-FC4593E8FB46}" type="presParOf" srcId="{923E60A0-0967-43C0-B5A7-7C56AE2D8C50}" destId="{2A2B1711-BA87-416C-BC34-0B4CE4598B44}" srcOrd="2" destOrd="0" presId="urn:microsoft.com/office/officeart/2005/8/layout/hierarchy2"/>
    <dgm:cxn modelId="{B0186129-E218-4320-B9E1-EC942A911CF9}" type="presParOf" srcId="{2A2B1711-BA87-416C-BC34-0B4CE4598B44}" destId="{DBA3DF14-4F83-49DA-97F8-7094E3932534}" srcOrd="0" destOrd="0" presId="urn:microsoft.com/office/officeart/2005/8/layout/hierarchy2"/>
    <dgm:cxn modelId="{71B13DCF-2879-486B-83BA-3583EA7BF7D3}" type="presParOf" srcId="{923E60A0-0967-43C0-B5A7-7C56AE2D8C50}" destId="{4490B912-507D-426A-911E-3075F5ABDFEB}" srcOrd="3" destOrd="0" presId="urn:microsoft.com/office/officeart/2005/8/layout/hierarchy2"/>
    <dgm:cxn modelId="{F92666DF-D452-459E-B890-ADBBC471AC70}" type="presParOf" srcId="{4490B912-507D-426A-911E-3075F5ABDFEB}" destId="{B0216CEF-82E9-46F5-8C79-598464FDA3AD}" srcOrd="0" destOrd="0" presId="urn:microsoft.com/office/officeart/2005/8/layout/hierarchy2"/>
    <dgm:cxn modelId="{1A65079E-5B89-4F91-AE25-6EC149A1D0FA}" type="presParOf" srcId="{4490B912-507D-426A-911E-3075F5ABDFEB}" destId="{0101116C-7351-4071-93E3-54AE0DE6FC1E}" srcOrd="1" destOrd="0" presId="urn:microsoft.com/office/officeart/2005/8/layout/hierarchy2"/>
    <dgm:cxn modelId="{8E5740D9-984E-4711-8C7E-1630F9FF318F}" type="presParOf" srcId="{923E60A0-0967-43C0-B5A7-7C56AE2D8C50}" destId="{3FD504CD-2127-4D69-87B5-9A853A950384}" srcOrd="4" destOrd="0" presId="urn:microsoft.com/office/officeart/2005/8/layout/hierarchy2"/>
    <dgm:cxn modelId="{C678D9AE-E053-448B-BD88-FA2E3D657780}" type="presParOf" srcId="{3FD504CD-2127-4D69-87B5-9A853A950384}" destId="{5C4867E8-0A09-48C6-AD78-1CE7792671CD}" srcOrd="0" destOrd="0" presId="urn:microsoft.com/office/officeart/2005/8/layout/hierarchy2"/>
    <dgm:cxn modelId="{B6A2DBEA-59D6-4546-8A70-1B8B7682C9AD}" type="presParOf" srcId="{923E60A0-0967-43C0-B5A7-7C56AE2D8C50}" destId="{42F6DFC3-FB55-45B9-94B2-09F73983B997}" srcOrd="5" destOrd="0" presId="urn:microsoft.com/office/officeart/2005/8/layout/hierarchy2"/>
    <dgm:cxn modelId="{F88E0867-54A1-48A6-BF6E-DBC0FF41953A}" type="presParOf" srcId="{42F6DFC3-FB55-45B9-94B2-09F73983B997}" destId="{8CD3063F-ACEA-46A4-9612-F8C4BBFAA24F}" srcOrd="0" destOrd="0" presId="urn:microsoft.com/office/officeart/2005/8/layout/hierarchy2"/>
    <dgm:cxn modelId="{B65F1B97-861B-43F2-872F-85FC705CCAAC}" type="presParOf" srcId="{42F6DFC3-FB55-45B9-94B2-09F73983B997}" destId="{BC99D481-EDA6-4CC9-81F6-0C1CDCFC8FF8}" srcOrd="1" destOrd="0" presId="urn:microsoft.com/office/officeart/2005/8/layout/hierarchy2"/>
    <dgm:cxn modelId="{024689D9-475F-462C-9F69-D39447017CB4}" type="presParOf" srcId="{923E60A0-0967-43C0-B5A7-7C56AE2D8C50}" destId="{CCFEAE37-D81B-483E-80CE-FAF50C8F28F7}" srcOrd="6" destOrd="0" presId="urn:microsoft.com/office/officeart/2005/8/layout/hierarchy2"/>
    <dgm:cxn modelId="{D0D2862B-4E3D-4546-97F9-C8E09F1FE343}" type="presParOf" srcId="{CCFEAE37-D81B-483E-80CE-FAF50C8F28F7}" destId="{AB06AB52-5E8C-4067-A9B9-7F7E9B53FECD}" srcOrd="0" destOrd="0" presId="urn:microsoft.com/office/officeart/2005/8/layout/hierarchy2"/>
    <dgm:cxn modelId="{34A71273-2F0E-4C81-96A5-17E782376D06}" type="presParOf" srcId="{923E60A0-0967-43C0-B5A7-7C56AE2D8C50}" destId="{1CA6F41A-D018-4F83-9E92-A0784ABB1282}" srcOrd="7" destOrd="0" presId="urn:microsoft.com/office/officeart/2005/8/layout/hierarchy2"/>
    <dgm:cxn modelId="{4523135F-8016-41CE-9B8E-5F97611ACA6A}" type="presParOf" srcId="{1CA6F41A-D018-4F83-9E92-A0784ABB1282}" destId="{411A4AC3-E169-44F0-9FFF-EC67FE341D59}" srcOrd="0" destOrd="0" presId="urn:microsoft.com/office/officeart/2005/8/layout/hierarchy2"/>
    <dgm:cxn modelId="{E7FF76B6-1F26-405F-B290-2AC021425408}" type="presParOf" srcId="{1CA6F41A-D018-4F83-9E92-A0784ABB1282}" destId="{A7A19C11-40ED-4007-A4D5-52D9EED7C391}" srcOrd="1" destOrd="0" presId="urn:microsoft.com/office/officeart/2005/8/layout/hierarchy2"/>
    <dgm:cxn modelId="{B847403A-6167-4BBC-90AC-33AE3C6BAEFC}" type="presParOf" srcId="{923E60A0-0967-43C0-B5A7-7C56AE2D8C50}" destId="{3F8B4C49-06F8-4929-91E1-E89DA73D64B4}" srcOrd="8" destOrd="0" presId="urn:microsoft.com/office/officeart/2005/8/layout/hierarchy2"/>
    <dgm:cxn modelId="{60D88C2E-855A-4DFD-BBDB-0C78AFB3E626}" type="presParOf" srcId="{3F8B4C49-06F8-4929-91E1-E89DA73D64B4}" destId="{4288A24B-D984-4361-AF8E-510DF8CD2B5F}" srcOrd="0" destOrd="0" presId="urn:microsoft.com/office/officeart/2005/8/layout/hierarchy2"/>
    <dgm:cxn modelId="{D8CB841D-46A5-4E88-96F1-EEF64B8EB519}" type="presParOf" srcId="{923E60A0-0967-43C0-B5A7-7C56AE2D8C50}" destId="{798417E5-861D-46B3-BEBE-CD71EB9FA6F8}" srcOrd="9" destOrd="0" presId="urn:microsoft.com/office/officeart/2005/8/layout/hierarchy2"/>
    <dgm:cxn modelId="{4D1AC33C-9852-461F-A768-02C40402580A}" type="presParOf" srcId="{798417E5-861D-46B3-BEBE-CD71EB9FA6F8}" destId="{095061C6-CF56-47DE-84A2-F80C8350842F}" srcOrd="0" destOrd="0" presId="urn:microsoft.com/office/officeart/2005/8/layout/hierarchy2"/>
    <dgm:cxn modelId="{23269E93-0129-4DA9-BC8F-53BF21EFEFA6}" type="presParOf" srcId="{798417E5-861D-46B3-BEBE-CD71EB9FA6F8}" destId="{DAC44974-59EF-44BE-9780-26B94FDD2AE5}" srcOrd="1" destOrd="0" presId="urn:microsoft.com/office/officeart/2005/8/layout/hierarchy2"/>
    <dgm:cxn modelId="{1958A722-E0C7-4AA6-B283-E61272FA5B3A}" type="presParOf" srcId="{923E60A0-0967-43C0-B5A7-7C56AE2D8C50}" destId="{F1CEB7CB-2D29-4E12-AA53-84FC7E03ACEA}" srcOrd="10" destOrd="0" presId="urn:microsoft.com/office/officeart/2005/8/layout/hierarchy2"/>
    <dgm:cxn modelId="{C149679D-4A16-4734-9410-9BDC49FECEF3}" type="presParOf" srcId="{F1CEB7CB-2D29-4E12-AA53-84FC7E03ACEA}" destId="{27A2A39E-0726-4485-8536-0BC2406D37C0}" srcOrd="0" destOrd="0" presId="urn:microsoft.com/office/officeart/2005/8/layout/hierarchy2"/>
    <dgm:cxn modelId="{1EE2C17E-4944-4AEE-89BC-DD3F9712AC02}" type="presParOf" srcId="{923E60A0-0967-43C0-B5A7-7C56AE2D8C50}" destId="{B02B729E-98AA-4977-9BF0-2A5D2BC06A24}" srcOrd="11" destOrd="0" presId="urn:microsoft.com/office/officeart/2005/8/layout/hierarchy2"/>
    <dgm:cxn modelId="{27D9A582-E877-4AD0-A2BA-F8B22ED0DB3B}" type="presParOf" srcId="{B02B729E-98AA-4977-9BF0-2A5D2BC06A24}" destId="{F8310FF7-1D8D-4DAF-84C3-37D5097A37EA}" srcOrd="0" destOrd="0" presId="urn:microsoft.com/office/officeart/2005/8/layout/hierarchy2"/>
    <dgm:cxn modelId="{9B6F3614-53D3-4981-8B48-6BA9AFF3FCC3}" type="presParOf" srcId="{B02B729E-98AA-4977-9BF0-2A5D2BC06A24}" destId="{22321C7B-FBA1-4357-A708-58CCA1A8032A}" srcOrd="1" destOrd="0" presId="urn:microsoft.com/office/officeart/2005/8/layout/hierarchy2"/>
    <dgm:cxn modelId="{9E92B73C-D253-4DF3-BBBB-69939E78CBFA}" type="presParOf" srcId="{923E60A0-0967-43C0-B5A7-7C56AE2D8C50}" destId="{C5390B3E-BBF3-4F87-8EC8-F01F53CC781A}" srcOrd="12" destOrd="0" presId="urn:microsoft.com/office/officeart/2005/8/layout/hierarchy2"/>
    <dgm:cxn modelId="{5F05D3D2-F319-456F-81E8-BABB0A57D815}" type="presParOf" srcId="{C5390B3E-BBF3-4F87-8EC8-F01F53CC781A}" destId="{F226E5F7-FBED-425F-8FC2-A040FB229B64}" srcOrd="0" destOrd="0" presId="urn:microsoft.com/office/officeart/2005/8/layout/hierarchy2"/>
    <dgm:cxn modelId="{9BE87906-F16E-4A13-B540-F48E3F248B8F}" type="presParOf" srcId="{923E60A0-0967-43C0-B5A7-7C56AE2D8C50}" destId="{916BA063-7136-46F9-8486-29B6FE261AB3}" srcOrd="13" destOrd="0" presId="urn:microsoft.com/office/officeart/2005/8/layout/hierarchy2"/>
    <dgm:cxn modelId="{7CE2AF31-E900-4C01-B3E7-1B7D102D677F}" type="presParOf" srcId="{916BA063-7136-46F9-8486-29B6FE261AB3}" destId="{47C247FD-E270-45BC-B6EA-D2F03EC8D2E8}" srcOrd="0" destOrd="0" presId="urn:microsoft.com/office/officeart/2005/8/layout/hierarchy2"/>
    <dgm:cxn modelId="{CB14642D-B5CE-4B30-BCC6-271FF55E2AB2}" type="presParOf" srcId="{916BA063-7136-46F9-8486-29B6FE261AB3}" destId="{0FECF890-5DCD-4D4C-81B8-EBD54A3F5FA8}" srcOrd="1" destOrd="0" presId="urn:microsoft.com/office/officeart/2005/8/layout/hierarchy2"/>
    <dgm:cxn modelId="{D0062B84-F1DD-44ED-B9F9-5ACF2FF9274C}" type="presParOf" srcId="{923E60A0-0967-43C0-B5A7-7C56AE2D8C50}" destId="{2040510D-C3C8-4EB8-B1CB-3D8A95CE46B0}" srcOrd="14" destOrd="0" presId="urn:microsoft.com/office/officeart/2005/8/layout/hierarchy2"/>
    <dgm:cxn modelId="{74305AB0-9DE3-4BAE-988E-0CFB3E7873AE}" type="presParOf" srcId="{2040510D-C3C8-4EB8-B1CB-3D8A95CE46B0}" destId="{F5A4E292-7BEF-4F20-A604-230BE0B23DBF}" srcOrd="0" destOrd="0" presId="urn:microsoft.com/office/officeart/2005/8/layout/hierarchy2"/>
    <dgm:cxn modelId="{25F24A81-E839-429F-8A1E-00852D765784}" type="presParOf" srcId="{923E60A0-0967-43C0-B5A7-7C56AE2D8C50}" destId="{20F47074-0173-4E00-B3F0-860041F01022}" srcOrd="15" destOrd="0" presId="urn:microsoft.com/office/officeart/2005/8/layout/hierarchy2"/>
    <dgm:cxn modelId="{7DA0A8EA-C595-4AE7-B341-8F973CAAE013}" type="presParOf" srcId="{20F47074-0173-4E00-B3F0-860041F01022}" destId="{CA6C2267-C8D7-4C50-BB56-F075005090C4}" srcOrd="0" destOrd="0" presId="urn:microsoft.com/office/officeart/2005/8/layout/hierarchy2"/>
    <dgm:cxn modelId="{71507EFA-9A7A-4B9F-B008-99C28CFE38F8}" type="presParOf" srcId="{20F47074-0173-4E00-B3F0-860041F01022}" destId="{D6E061FB-F300-42B9-8D8F-9BCA97A844D3}" srcOrd="1" destOrd="0" presId="urn:microsoft.com/office/officeart/2005/8/layout/hierarchy2"/>
    <dgm:cxn modelId="{6C1539A7-FF9A-4CA0-AA7F-64E6722E4D5F}" type="presParOf" srcId="{16217FDD-6D55-41E8-9959-69A473BDAC51}" destId="{F0A363D9-B1B0-4000-B56D-F128746DB53E}" srcOrd="2" destOrd="0" presId="urn:microsoft.com/office/officeart/2005/8/layout/hierarchy2"/>
    <dgm:cxn modelId="{A1FBB201-B19D-41B6-9E1A-29EE0DDAED54}" type="presParOf" srcId="{F0A363D9-B1B0-4000-B56D-F128746DB53E}" destId="{EE3723DD-E408-4966-B9D8-E0436D34067B}" srcOrd="0" destOrd="0" presId="urn:microsoft.com/office/officeart/2005/8/layout/hierarchy2"/>
    <dgm:cxn modelId="{0F99E52E-2421-40A7-A0B8-49FF12AC158E}" type="presParOf" srcId="{16217FDD-6D55-41E8-9959-69A473BDAC51}" destId="{5A182A23-4E03-4505-9FA5-A09492E77194}" srcOrd="3" destOrd="0" presId="urn:microsoft.com/office/officeart/2005/8/layout/hierarchy2"/>
    <dgm:cxn modelId="{DF4EC4D2-6107-4CF0-871E-970BDC8D4E73}" type="presParOf" srcId="{5A182A23-4E03-4505-9FA5-A09492E77194}" destId="{801C7F0A-CA19-4E22-A99E-35DF4EBE78A9}" srcOrd="0" destOrd="0" presId="urn:microsoft.com/office/officeart/2005/8/layout/hierarchy2"/>
    <dgm:cxn modelId="{6B2B582F-E6C8-480D-95C9-9EB67F9F0E41}" type="presParOf" srcId="{5A182A23-4E03-4505-9FA5-A09492E77194}" destId="{FED71765-177C-43E3-8E95-F8F81EF5004C}" srcOrd="1" destOrd="0" presId="urn:microsoft.com/office/officeart/2005/8/layout/hierarchy2"/>
    <dgm:cxn modelId="{5F38230C-F86D-4496-9629-11ED38070D10}" type="presParOf" srcId="{16217FDD-6D55-41E8-9959-69A473BDAC51}" destId="{1D5F7B1C-70E7-4307-9617-0F4E8292F81B}" srcOrd="4" destOrd="0" presId="urn:microsoft.com/office/officeart/2005/8/layout/hierarchy2"/>
    <dgm:cxn modelId="{2342CFCB-C0C7-42C2-B3DA-AB9383F56DC2}" type="presParOf" srcId="{1D5F7B1C-70E7-4307-9617-0F4E8292F81B}" destId="{DD639DE4-F8E9-4250-A85F-AFE9559EA44E}" srcOrd="0" destOrd="0" presId="urn:microsoft.com/office/officeart/2005/8/layout/hierarchy2"/>
    <dgm:cxn modelId="{2709455A-9D8D-4396-9210-0944A0C0ACB9}" type="presParOf" srcId="{16217FDD-6D55-41E8-9959-69A473BDAC51}" destId="{7780993E-8610-4BBD-93BD-B92DBD232261}" srcOrd="5" destOrd="0" presId="urn:microsoft.com/office/officeart/2005/8/layout/hierarchy2"/>
    <dgm:cxn modelId="{87CE7A7D-998F-4718-AA96-292A97BE0B6E}" type="presParOf" srcId="{7780993E-8610-4BBD-93BD-B92DBD232261}" destId="{927268EF-A06E-48DE-B83E-191F401D3ECC}" srcOrd="0" destOrd="0" presId="urn:microsoft.com/office/officeart/2005/8/layout/hierarchy2"/>
    <dgm:cxn modelId="{54FA9DD2-2FC3-4F71-9BA5-B03152F80BCF}" type="presParOf" srcId="{7780993E-8610-4BBD-93BD-B92DBD232261}" destId="{A9A77CEF-7C5C-4838-914A-C72FA7B92E20}" srcOrd="1" destOrd="0" presId="urn:microsoft.com/office/officeart/2005/8/layout/hierarchy2"/>
    <dgm:cxn modelId="{4B46EE5C-B2D1-4E51-BF0A-142154B681AA}" type="presParOf" srcId="{16217FDD-6D55-41E8-9959-69A473BDAC51}" destId="{2AC345AD-F600-4CB6-8391-534B5268F5D2}" srcOrd="6" destOrd="0" presId="urn:microsoft.com/office/officeart/2005/8/layout/hierarchy2"/>
    <dgm:cxn modelId="{8AAAE48A-9AC0-4E01-8F01-B2138B36EC8D}" type="presParOf" srcId="{2AC345AD-F600-4CB6-8391-534B5268F5D2}" destId="{3EF80005-682B-493D-9BA9-4DDF1F012EA5}" srcOrd="0" destOrd="0" presId="urn:microsoft.com/office/officeart/2005/8/layout/hierarchy2"/>
    <dgm:cxn modelId="{2DFDBB43-CCBF-4B32-BE50-39A3A2083F1B}" type="presParOf" srcId="{16217FDD-6D55-41E8-9959-69A473BDAC51}" destId="{255E7593-21AC-480F-95DE-AE57DBB5202A}" srcOrd="7" destOrd="0" presId="urn:microsoft.com/office/officeart/2005/8/layout/hierarchy2"/>
    <dgm:cxn modelId="{0E6620C1-E366-484F-8C42-A27B549D4267}" type="presParOf" srcId="{255E7593-21AC-480F-95DE-AE57DBB5202A}" destId="{85C708FB-380B-4A39-93BD-819E95A7B4B5}" srcOrd="0" destOrd="0" presId="urn:microsoft.com/office/officeart/2005/8/layout/hierarchy2"/>
    <dgm:cxn modelId="{D5B018C0-581D-43EF-AED4-C8F95176AB04}" type="presParOf" srcId="{255E7593-21AC-480F-95DE-AE57DBB5202A}" destId="{583050D7-38C3-4A16-A373-A92313F9A1CE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1643D-A352-4458-8DE4-611B8837FFB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A5F68-E692-4B62-9842-63CF9B056809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Методические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ресурсы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D54623-EEBF-466C-AAC0-569C4034F5E3}" type="parTrans" cxnId="{83A86BF8-F6B0-4765-A7B0-8ACD02DBA642}">
      <dgm:prSet/>
      <dgm:spPr/>
      <dgm:t>
        <a:bodyPr/>
        <a:lstStyle/>
        <a:p>
          <a:endParaRPr lang="ru-RU"/>
        </a:p>
      </dgm:t>
    </dgm:pt>
    <dgm:pt modelId="{5FC276DB-E92D-4A30-8567-E2AD710A9CE7}" type="sibTrans" cxnId="{83A86BF8-F6B0-4765-A7B0-8ACD02DBA642}">
      <dgm:prSet/>
      <dgm:spPr/>
      <dgm:t>
        <a:bodyPr/>
        <a:lstStyle/>
        <a:p>
          <a:endParaRPr lang="ru-RU"/>
        </a:p>
      </dgm:t>
    </dgm:pt>
    <dgm:pt modelId="{96A62C04-D078-44B7-AE15-C93FBF2CCA5D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подготовки специалистов среднего звена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9C0F2E-BDEA-4368-9809-99777DD03ECB}" type="parTrans" cxnId="{2EA7560E-D2A0-4799-A23F-7D0C0F4CCC4B}">
      <dgm:prSet/>
      <dgm:spPr/>
      <dgm:t>
        <a:bodyPr/>
        <a:lstStyle/>
        <a:p>
          <a:endParaRPr lang="ru-RU"/>
        </a:p>
      </dgm:t>
    </dgm:pt>
    <dgm:pt modelId="{4A87D2C6-6AD9-465E-A46E-E51453AA00B7}" type="sibTrans" cxnId="{2EA7560E-D2A0-4799-A23F-7D0C0F4CCC4B}">
      <dgm:prSet/>
      <dgm:spPr/>
      <dgm:t>
        <a:bodyPr/>
        <a:lstStyle/>
        <a:p>
          <a:endParaRPr lang="ru-RU"/>
        </a:p>
      </dgm:t>
    </dgm:pt>
    <dgm:pt modelId="{3FBA2425-A479-4E3C-9792-7982C061F5B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формирования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развития профессиональной мотивации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40F74B-9461-4802-913A-D1870EA4A02D}" type="parTrans" cxnId="{063BFC64-3AFA-4035-8FFC-8FDB7FE2462B}">
      <dgm:prSet/>
      <dgm:spPr/>
      <dgm:t>
        <a:bodyPr/>
        <a:lstStyle/>
        <a:p>
          <a:endParaRPr lang="ru-RU"/>
        </a:p>
      </dgm:t>
    </dgm:pt>
    <dgm:pt modelId="{D283D6CE-7B19-4B88-991C-B2C111F6D5ED}" type="sibTrans" cxnId="{063BFC64-3AFA-4035-8FFC-8FDB7FE2462B}">
      <dgm:prSet/>
      <dgm:spPr/>
      <dgm:t>
        <a:bodyPr/>
        <a:lstStyle/>
        <a:p>
          <a:endParaRPr lang="ru-RU"/>
        </a:p>
      </dgm:t>
    </dgm:pt>
    <dgm:pt modelId="{81726974-7E57-42B8-8434-DA56CF39E6C8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Программы дополнительного профессионального образования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475F2BD-EEE7-484F-BD68-53C01784D468}" type="parTrans" cxnId="{06D2F4C1-3DFB-47EE-B2F2-71D0F2D8710F}">
      <dgm:prSet/>
      <dgm:spPr/>
      <dgm:t>
        <a:bodyPr/>
        <a:lstStyle/>
        <a:p>
          <a:endParaRPr lang="ru-RU"/>
        </a:p>
      </dgm:t>
    </dgm:pt>
    <dgm:pt modelId="{9700F1A9-42B3-4375-AF58-FE8B442C1693}" type="sibTrans" cxnId="{06D2F4C1-3DFB-47EE-B2F2-71D0F2D8710F}">
      <dgm:prSet/>
      <dgm:spPr/>
      <dgm:t>
        <a:bodyPr/>
        <a:lstStyle/>
        <a:p>
          <a:endParaRPr lang="ru-RU"/>
        </a:p>
      </dgm:t>
    </dgm:pt>
    <dgm:pt modelId="{DF2AB561-F39B-4790-A6C0-70A2F9D4B85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 учебной практики «Школа вожатых»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smtClean="0">
              <a:latin typeface="Times New Roman" pitchFamily="18" charset="0"/>
              <a:cs typeface="Times New Roman" pitchFamily="18" charset="0"/>
            </a:rPr>
            <a:t>(КПК)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8E129E0-03EB-4618-AC57-868704EE8280}" type="parTrans" cxnId="{422E6EE3-0CE5-4F33-82A7-DB2EC186B7E7}">
      <dgm:prSet/>
      <dgm:spPr/>
      <dgm:t>
        <a:bodyPr/>
        <a:lstStyle/>
        <a:p>
          <a:endParaRPr lang="ru-RU"/>
        </a:p>
      </dgm:t>
    </dgm:pt>
    <dgm:pt modelId="{421DED00-F977-4FEC-9169-5DF8DF47B380}" type="sibTrans" cxnId="{422E6EE3-0CE5-4F33-82A7-DB2EC186B7E7}">
      <dgm:prSet/>
      <dgm:spPr/>
      <dgm:t>
        <a:bodyPr/>
        <a:lstStyle/>
        <a:p>
          <a:endParaRPr lang="ru-RU"/>
        </a:p>
      </dgm:t>
    </dgm:pt>
    <dgm:pt modelId="{2D4BE643-6D2C-44D6-9483-9DB7BD7750B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Библиотечный фонд,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ЭОР и интернет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980AFA-4920-442E-A15D-7E30B11BE43F}" type="parTrans" cxnId="{7B928C15-E56B-4820-9A0F-AB7C694F4989}">
      <dgm:prSet/>
      <dgm:spPr/>
      <dgm:t>
        <a:bodyPr/>
        <a:lstStyle/>
        <a:p>
          <a:endParaRPr lang="ru-RU"/>
        </a:p>
      </dgm:t>
    </dgm:pt>
    <dgm:pt modelId="{0CEDAD83-1BB7-4BF9-AEEE-C762F35B3BB3}" type="sibTrans" cxnId="{7B928C15-E56B-4820-9A0F-AB7C694F4989}">
      <dgm:prSet/>
      <dgm:spPr/>
      <dgm:t>
        <a:bodyPr/>
        <a:lstStyle/>
        <a:p>
          <a:endParaRPr lang="ru-RU"/>
        </a:p>
      </dgm:t>
    </dgm:pt>
    <dgm:pt modelId="{10206736-114A-4C3C-B439-45E022C2309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образовательного проекта «Педкласс»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F18F95-22EC-4B70-8735-2840ADF2F36E}" type="parTrans" cxnId="{410BE7D0-2F96-4E9B-B4D7-17EED0BE1B2A}">
      <dgm:prSet/>
      <dgm:spPr/>
      <dgm:t>
        <a:bodyPr/>
        <a:lstStyle/>
        <a:p>
          <a:endParaRPr lang="ru-RU"/>
        </a:p>
      </dgm:t>
    </dgm:pt>
    <dgm:pt modelId="{219A759C-819C-4FFB-BD76-8785C70D5C91}" type="sibTrans" cxnId="{410BE7D0-2F96-4E9B-B4D7-17EED0BE1B2A}">
      <dgm:prSet/>
      <dgm:spPr/>
      <dgm:t>
        <a:bodyPr/>
        <a:lstStyle/>
        <a:p>
          <a:endParaRPr lang="ru-RU"/>
        </a:p>
      </dgm:t>
    </dgm:pt>
    <dgm:pt modelId="{55417355-1E83-493C-BD9D-5F883EBF7FC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План деятельности образовательной организации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67117E6-6E4F-4428-A732-D3A65BAF6F58}" type="parTrans" cxnId="{B21D669A-2064-41C5-A8B4-D3198315312D}">
      <dgm:prSet/>
      <dgm:spPr/>
      <dgm:t>
        <a:bodyPr/>
        <a:lstStyle/>
        <a:p>
          <a:endParaRPr lang="ru-RU"/>
        </a:p>
      </dgm:t>
    </dgm:pt>
    <dgm:pt modelId="{BC076118-8406-4BA4-BDC0-86DF28B47CE7}" type="sibTrans" cxnId="{B21D669A-2064-41C5-A8B4-D3198315312D}">
      <dgm:prSet/>
      <dgm:spPr/>
      <dgm:t>
        <a:bodyPr/>
        <a:lstStyle/>
        <a:p>
          <a:endParaRPr lang="ru-RU"/>
        </a:p>
      </dgm:t>
    </dgm:pt>
    <dgm:pt modelId="{3CA333C7-A9D3-4C9D-AC81-94B0F70F85D0}" type="pres">
      <dgm:prSet presAssocID="{1EF1643D-A352-4458-8DE4-611B8837FF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1CF55-5D10-452C-B14E-323B565CAAA8}" type="pres">
      <dgm:prSet presAssocID="{FEAA5F68-E692-4B62-9842-63CF9B056809}" presName="centerShape" presStyleLbl="node0" presStyleIdx="0" presStyleCnt="1" custScaleX="121485" custLinFactNeighborX="-1816" custLinFactNeighborY="946"/>
      <dgm:spPr/>
      <dgm:t>
        <a:bodyPr/>
        <a:lstStyle/>
        <a:p>
          <a:endParaRPr lang="ru-RU"/>
        </a:p>
      </dgm:t>
    </dgm:pt>
    <dgm:pt modelId="{8900D52D-A719-4D92-8824-05D81BEB8A4D}" type="pres">
      <dgm:prSet presAssocID="{A69C0F2E-BDEA-4368-9809-99777DD03ECB}" presName="parTrans" presStyleLbl="bgSibTrans2D1" presStyleIdx="0" presStyleCnt="7" custLinFactNeighborX="4604" custLinFactNeighborY="7379"/>
      <dgm:spPr/>
      <dgm:t>
        <a:bodyPr/>
        <a:lstStyle/>
        <a:p>
          <a:endParaRPr lang="ru-RU"/>
        </a:p>
      </dgm:t>
    </dgm:pt>
    <dgm:pt modelId="{A606C474-167E-4D5F-98BB-9C2E2FCAB912}" type="pres">
      <dgm:prSet presAssocID="{96A62C04-D078-44B7-AE15-C93FBF2CCA5D}" presName="node" presStyleLbl="node1" presStyleIdx="0" presStyleCnt="7" custScaleX="171255" custScaleY="122979" custRadScaleRad="87807" custRadScaleInc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C07FB-CB2A-4F0D-8545-8DFF4AE454E6}" type="pres">
      <dgm:prSet presAssocID="{3C40F74B-9461-4802-913A-D1870EA4A02D}" presName="parTrans" presStyleLbl="bgSibTrans2D1" presStyleIdx="1" presStyleCnt="7" custLinFactNeighborX="6142" custLinFactNeighborY="-3906"/>
      <dgm:spPr/>
      <dgm:t>
        <a:bodyPr/>
        <a:lstStyle/>
        <a:p>
          <a:endParaRPr lang="ru-RU"/>
        </a:p>
      </dgm:t>
    </dgm:pt>
    <dgm:pt modelId="{A32BB6E5-A407-42E6-A5EA-289F7A71FCED}" type="pres">
      <dgm:prSet presAssocID="{3FBA2425-A479-4E3C-9792-7982C061F5B2}" presName="node" presStyleLbl="node1" presStyleIdx="1" presStyleCnt="7" custScaleX="181436" custScaleY="154155" custRadScaleRad="99754" custRadScaleInc="-2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0F4B-D69E-47B8-ADD5-C6286F4FA9B1}" type="pres">
      <dgm:prSet presAssocID="{1475F2BD-EEE7-484F-BD68-53C01784D468}" presName="parTrans" presStyleLbl="bgSibTrans2D1" presStyleIdx="2" presStyleCnt="7" custLinFactNeighborX="11564" custLinFactNeighborY="-10708"/>
      <dgm:spPr/>
      <dgm:t>
        <a:bodyPr/>
        <a:lstStyle/>
        <a:p>
          <a:endParaRPr lang="ru-RU"/>
        </a:p>
      </dgm:t>
    </dgm:pt>
    <dgm:pt modelId="{CF7BFE21-0EBA-4551-B3B8-9E046042E7F5}" type="pres">
      <dgm:prSet presAssocID="{81726974-7E57-42B8-8434-DA56CF39E6C8}" presName="node" presStyleLbl="node1" presStyleIdx="2" presStyleCnt="7" custScaleX="189602" custScaleY="164717" custRadScaleRad="127033" custRadScaleInc="-3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934D-7F1E-4D05-82B3-565C2C314016}" type="pres">
      <dgm:prSet presAssocID="{A8E129E0-03EB-4618-AC57-868704EE8280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E6B19932-FB38-483F-8342-5EBD0651BF80}" type="pres">
      <dgm:prSet presAssocID="{DF2AB561-F39B-4790-A6C0-70A2F9D4B85D}" presName="node" presStyleLbl="node1" presStyleIdx="3" presStyleCnt="7" custScaleX="180629" custScaleY="163668" custRadScaleRad="109002" custRadScaleInc="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798AF-355D-4171-90D9-85F22CD9EB6E}" type="pres">
      <dgm:prSet presAssocID="{CEF18F95-22EC-4B70-8735-2840ADF2F36E}" presName="parTrans" presStyleLbl="bgSibTrans2D1" presStyleIdx="4" presStyleCnt="7" custLinFactNeighborX="-9222" custLinFactNeighborY="-13318"/>
      <dgm:spPr/>
      <dgm:t>
        <a:bodyPr/>
        <a:lstStyle/>
        <a:p>
          <a:endParaRPr lang="ru-RU"/>
        </a:p>
      </dgm:t>
    </dgm:pt>
    <dgm:pt modelId="{8AD6C1EF-CC19-4F70-BFCC-8AFA1B276DF2}" type="pres">
      <dgm:prSet presAssocID="{10206736-114A-4C3C-B439-45E022C23093}" presName="node" presStyleLbl="node1" presStyleIdx="4" presStyleCnt="7" custScaleX="174265" custScaleY="174614" custRadScaleRad="128618" custRadScaleInc="4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73D7-48E0-4DD2-BD43-7E392FF8DDE8}" type="pres">
      <dgm:prSet presAssocID="{667117E6-6E4F-4428-A732-D3A65BAF6F58}" presName="parTrans" presStyleLbl="bgSibTrans2D1" presStyleIdx="5" presStyleCnt="7" custAng="21285682" custLinFactNeighborX="-7570" custLinFactNeighborY="-14885"/>
      <dgm:spPr/>
      <dgm:t>
        <a:bodyPr/>
        <a:lstStyle/>
        <a:p>
          <a:endParaRPr lang="ru-RU"/>
        </a:p>
      </dgm:t>
    </dgm:pt>
    <dgm:pt modelId="{7DA1282B-F37E-4078-B611-044C9E1D20F3}" type="pres">
      <dgm:prSet presAssocID="{55417355-1E83-493C-BD9D-5F883EBF7FCC}" presName="node" presStyleLbl="node1" presStyleIdx="5" presStyleCnt="7" custScaleX="164129" custScaleY="123019" custRadScaleRad="93416" custRadScaleInc="2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9E3F-0C6C-44E3-8D0D-C15E5692246D}" type="pres">
      <dgm:prSet presAssocID="{3C980AFA-4920-442E-A15D-7E30B11BE43F}" presName="parTrans" presStyleLbl="bgSibTrans2D1" presStyleIdx="6" presStyleCnt="7" custLinFactNeighborX="-3870" custLinFactNeighborY="-3902"/>
      <dgm:spPr/>
      <dgm:t>
        <a:bodyPr/>
        <a:lstStyle/>
        <a:p>
          <a:endParaRPr lang="ru-RU"/>
        </a:p>
      </dgm:t>
    </dgm:pt>
    <dgm:pt modelId="{3D9EE0A0-5782-4770-9671-21431A08E309}" type="pres">
      <dgm:prSet presAssocID="{2D4BE643-6D2C-44D6-9483-9DB7BD7750B6}" presName="node" presStyleLbl="node1" presStyleIdx="6" presStyleCnt="7" custScaleX="190351" custScaleY="131048" custRadScaleRad="87438" custRadScaleInc="45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9695B-F883-49B4-8197-26D503B6EA26}" type="presOf" srcId="{55417355-1E83-493C-BD9D-5F883EBF7FCC}" destId="{7DA1282B-F37E-4078-B611-044C9E1D20F3}" srcOrd="0" destOrd="0" presId="urn:microsoft.com/office/officeart/2005/8/layout/radial4"/>
    <dgm:cxn modelId="{83A86BF8-F6B0-4765-A7B0-8ACD02DBA642}" srcId="{1EF1643D-A352-4458-8DE4-611B8837FFBC}" destId="{FEAA5F68-E692-4B62-9842-63CF9B056809}" srcOrd="0" destOrd="0" parTransId="{1BD54623-EEBF-466C-AAC0-569C4034F5E3}" sibTransId="{5FC276DB-E92D-4A30-8567-E2AD710A9CE7}"/>
    <dgm:cxn modelId="{DC5858D1-FD84-4AC5-881F-E1F399F6FF36}" type="presOf" srcId="{3C980AFA-4920-442E-A15D-7E30B11BE43F}" destId="{DA609E3F-0C6C-44E3-8D0D-C15E5692246D}" srcOrd="0" destOrd="0" presId="urn:microsoft.com/office/officeart/2005/8/layout/radial4"/>
    <dgm:cxn modelId="{85FCA419-16BF-41C5-A409-0DA62C6881F5}" type="presOf" srcId="{3FBA2425-A479-4E3C-9792-7982C061F5B2}" destId="{A32BB6E5-A407-42E6-A5EA-289F7A71FCED}" srcOrd="0" destOrd="0" presId="urn:microsoft.com/office/officeart/2005/8/layout/radial4"/>
    <dgm:cxn modelId="{063BFC64-3AFA-4035-8FFC-8FDB7FE2462B}" srcId="{FEAA5F68-E692-4B62-9842-63CF9B056809}" destId="{3FBA2425-A479-4E3C-9792-7982C061F5B2}" srcOrd="1" destOrd="0" parTransId="{3C40F74B-9461-4802-913A-D1870EA4A02D}" sibTransId="{D283D6CE-7B19-4B88-991C-B2C111F6D5ED}"/>
    <dgm:cxn modelId="{A68B35E5-1F3D-443A-8E2A-7781F8A3483D}" type="presOf" srcId="{CEF18F95-22EC-4B70-8735-2840ADF2F36E}" destId="{79A798AF-355D-4171-90D9-85F22CD9EB6E}" srcOrd="0" destOrd="0" presId="urn:microsoft.com/office/officeart/2005/8/layout/radial4"/>
    <dgm:cxn modelId="{422E6EE3-0CE5-4F33-82A7-DB2EC186B7E7}" srcId="{FEAA5F68-E692-4B62-9842-63CF9B056809}" destId="{DF2AB561-F39B-4790-A6C0-70A2F9D4B85D}" srcOrd="3" destOrd="0" parTransId="{A8E129E0-03EB-4618-AC57-868704EE8280}" sibTransId="{421DED00-F977-4FEC-9169-5DF8DF47B380}"/>
    <dgm:cxn modelId="{E5E7931D-9AD8-4190-90FD-2BC05105CF9F}" type="presOf" srcId="{1475F2BD-EEE7-484F-BD68-53C01784D468}" destId="{78C30F4B-D69E-47B8-ADD5-C6286F4FA9B1}" srcOrd="0" destOrd="0" presId="urn:microsoft.com/office/officeart/2005/8/layout/radial4"/>
    <dgm:cxn modelId="{2834A783-EA48-47E2-889A-E0CA968E2E8D}" type="presOf" srcId="{81726974-7E57-42B8-8434-DA56CF39E6C8}" destId="{CF7BFE21-0EBA-4551-B3B8-9E046042E7F5}" srcOrd="0" destOrd="0" presId="urn:microsoft.com/office/officeart/2005/8/layout/radial4"/>
    <dgm:cxn modelId="{241D4AE4-E973-494D-8C09-66E2F75AA088}" type="presOf" srcId="{667117E6-6E4F-4428-A732-D3A65BAF6F58}" destId="{191073D7-48E0-4DD2-BD43-7E392FF8DDE8}" srcOrd="0" destOrd="0" presId="urn:microsoft.com/office/officeart/2005/8/layout/radial4"/>
    <dgm:cxn modelId="{C9A7FFB7-8EF9-46F3-9D3D-FF678257367D}" type="presOf" srcId="{A8E129E0-03EB-4618-AC57-868704EE8280}" destId="{CF3C934D-7F1E-4D05-82B3-565C2C314016}" srcOrd="0" destOrd="0" presId="urn:microsoft.com/office/officeart/2005/8/layout/radial4"/>
    <dgm:cxn modelId="{BF4355EE-71F9-4E09-99B8-531AF1999DEA}" type="presOf" srcId="{10206736-114A-4C3C-B439-45E022C23093}" destId="{8AD6C1EF-CC19-4F70-BFCC-8AFA1B276DF2}" srcOrd="0" destOrd="0" presId="urn:microsoft.com/office/officeart/2005/8/layout/radial4"/>
    <dgm:cxn modelId="{2EA7560E-D2A0-4799-A23F-7D0C0F4CCC4B}" srcId="{FEAA5F68-E692-4B62-9842-63CF9B056809}" destId="{96A62C04-D078-44B7-AE15-C93FBF2CCA5D}" srcOrd="0" destOrd="0" parTransId="{A69C0F2E-BDEA-4368-9809-99777DD03ECB}" sibTransId="{4A87D2C6-6AD9-465E-A46E-E51453AA00B7}"/>
    <dgm:cxn modelId="{EF2AD7B6-4E81-4258-85B3-2A702A4DACE2}" type="presOf" srcId="{3C40F74B-9461-4802-913A-D1870EA4A02D}" destId="{505C07FB-CB2A-4F0D-8545-8DFF4AE454E6}" srcOrd="0" destOrd="0" presId="urn:microsoft.com/office/officeart/2005/8/layout/radial4"/>
    <dgm:cxn modelId="{44634949-C081-4182-803E-EF0EF6EA5751}" type="presOf" srcId="{A69C0F2E-BDEA-4368-9809-99777DD03ECB}" destId="{8900D52D-A719-4D92-8824-05D81BEB8A4D}" srcOrd="0" destOrd="0" presId="urn:microsoft.com/office/officeart/2005/8/layout/radial4"/>
    <dgm:cxn modelId="{410BE7D0-2F96-4E9B-B4D7-17EED0BE1B2A}" srcId="{FEAA5F68-E692-4B62-9842-63CF9B056809}" destId="{10206736-114A-4C3C-B439-45E022C23093}" srcOrd="4" destOrd="0" parTransId="{CEF18F95-22EC-4B70-8735-2840ADF2F36E}" sibTransId="{219A759C-819C-4FFB-BD76-8785C70D5C91}"/>
    <dgm:cxn modelId="{06D2F4C1-3DFB-47EE-B2F2-71D0F2D8710F}" srcId="{FEAA5F68-E692-4B62-9842-63CF9B056809}" destId="{81726974-7E57-42B8-8434-DA56CF39E6C8}" srcOrd="2" destOrd="0" parTransId="{1475F2BD-EEE7-484F-BD68-53C01784D468}" sibTransId="{9700F1A9-42B3-4375-AF58-FE8B442C1693}"/>
    <dgm:cxn modelId="{10D5AD4A-236C-4DA6-82A2-048464630692}" type="presOf" srcId="{2D4BE643-6D2C-44D6-9483-9DB7BD7750B6}" destId="{3D9EE0A0-5782-4770-9671-21431A08E309}" srcOrd="0" destOrd="0" presId="urn:microsoft.com/office/officeart/2005/8/layout/radial4"/>
    <dgm:cxn modelId="{7B928C15-E56B-4820-9A0F-AB7C694F4989}" srcId="{FEAA5F68-E692-4B62-9842-63CF9B056809}" destId="{2D4BE643-6D2C-44D6-9483-9DB7BD7750B6}" srcOrd="6" destOrd="0" parTransId="{3C980AFA-4920-442E-A15D-7E30B11BE43F}" sibTransId="{0CEDAD83-1BB7-4BF9-AEEE-C762F35B3BB3}"/>
    <dgm:cxn modelId="{BA197BAD-E6FA-4976-8A78-BDB3FFC2B7E9}" type="presOf" srcId="{96A62C04-D078-44B7-AE15-C93FBF2CCA5D}" destId="{A606C474-167E-4D5F-98BB-9C2E2FCAB912}" srcOrd="0" destOrd="0" presId="urn:microsoft.com/office/officeart/2005/8/layout/radial4"/>
    <dgm:cxn modelId="{046179FC-2C1F-425C-A9D2-18BE717C85BE}" type="presOf" srcId="{DF2AB561-F39B-4790-A6C0-70A2F9D4B85D}" destId="{E6B19932-FB38-483F-8342-5EBD0651BF80}" srcOrd="0" destOrd="0" presId="urn:microsoft.com/office/officeart/2005/8/layout/radial4"/>
    <dgm:cxn modelId="{B21D669A-2064-41C5-A8B4-D3198315312D}" srcId="{FEAA5F68-E692-4B62-9842-63CF9B056809}" destId="{55417355-1E83-493C-BD9D-5F883EBF7FCC}" srcOrd="5" destOrd="0" parTransId="{667117E6-6E4F-4428-A732-D3A65BAF6F58}" sibTransId="{BC076118-8406-4BA4-BDC0-86DF28B47CE7}"/>
    <dgm:cxn modelId="{B0AF188F-2A54-495C-8689-C4985FCC1ED1}" type="presOf" srcId="{1EF1643D-A352-4458-8DE4-611B8837FFBC}" destId="{3CA333C7-A9D3-4C9D-AC81-94B0F70F85D0}" srcOrd="0" destOrd="0" presId="urn:microsoft.com/office/officeart/2005/8/layout/radial4"/>
    <dgm:cxn modelId="{5B089A5F-9C73-4B08-8A16-56EBA484CED7}" type="presOf" srcId="{FEAA5F68-E692-4B62-9842-63CF9B056809}" destId="{2161CF55-5D10-452C-B14E-323B565CAAA8}" srcOrd="0" destOrd="0" presId="urn:microsoft.com/office/officeart/2005/8/layout/radial4"/>
    <dgm:cxn modelId="{BF6C4818-3DEC-4D6D-AE33-E90DC77C98D7}" type="presParOf" srcId="{3CA333C7-A9D3-4C9D-AC81-94B0F70F85D0}" destId="{2161CF55-5D10-452C-B14E-323B565CAAA8}" srcOrd="0" destOrd="0" presId="urn:microsoft.com/office/officeart/2005/8/layout/radial4"/>
    <dgm:cxn modelId="{40E6D6DF-FA61-4CBB-98E6-25F8C655654E}" type="presParOf" srcId="{3CA333C7-A9D3-4C9D-AC81-94B0F70F85D0}" destId="{8900D52D-A719-4D92-8824-05D81BEB8A4D}" srcOrd="1" destOrd="0" presId="urn:microsoft.com/office/officeart/2005/8/layout/radial4"/>
    <dgm:cxn modelId="{613EBB3E-6A38-4D68-8C3F-27A9AE5731B1}" type="presParOf" srcId="{3CA333C7-A9D3-4C9D-AC81-94B0F70F85D0}" destId="{A606C474-167E-4D5F-98BB-9C2E2FCAB912}" srcOrd="2" destOrd="0" presId="urn:microsoft.com/office/officeart/2005/8/layout/radial4"/>
    <dgm:cxn modelId="{CE1EDE43-EC80-44CF-9218-2996130E9B76}" type="presParOf" srcId="{3CA333C7-A9D3-4C9D-AC81-94B0F70F85D0}" destId="{505C07FB-CB2A-4F0D-8545-8DFF4AE454E6}" srcOrd="3" destOrd="0" presId="urn:microsoft.com/office/officeart/2005/8/layout/radial4"/>
    <dgm:cxn modelId="{9853B1D2-CD49-4AF4-B7C8-1DFC0E0A4249}" type="presParOf" srcId="{3CA333C7-A9D3-4C9D-AC81-94B0F70F85D0}" destId="{A32BB6E5-A407-42E6-A5EA-289F7A71FCED}" srcOrd="4" destOrd="0" presId="urn:microsoft.com/office/officeart/2005/8/layout/radial4"/>
    <dgm:cxn modelId="{F2BA0C0E-E664-4A53-9F3A-A45AD66FB243}" type="presParOf" srcId="{3CA333C7-A9D3-4C9D-AC81-94B0F70F85D0}" destId="{78C30F4B-D69E-47B8-ADD5-C6286F4FA9B1}" srcOrd="5" destOrd="0" presId="urn:microsoft.com/office/officeart/2005/8/layout/radial4"/>
    <dgm:cxn modelId="{DE9D07BA-77FF-4C60-BD18-674811BF9813}" type="presParOf" srcId="{3CA333C7-A9D3-4C9D-AC81-94B0F70F85D0}" destId="{CF7BFE21-0EBA-4551-B3B8-9E046042E7F5}" srcOrd="6" destOrd="0" presId="urn:microsoft.com/office/officeart/2005/8/layout/radial4"/>
    <dgm:cxn modelId="{7B7E5EC6-7E0A-4891-BF34-F8CF7D2F0ECC}" type="presParOf" srcId="{3CA333C7-A9D3-4C9D-AC81-94B0F70F85D0}" destId="{CF3C934D-7F1E-4D05-82B3-565C2C314016}" srcOrd="7" destOrd="0" presId="urn:microsoft.com/office/officeart/2005/8/layout/radial4"/>
    <dgm:cxn modelId="{057FBA6E-20BE-4ED2-90D6-737799F46B6C}" type="presParOf" srcId="{3CA333C7-A9D3-4C9D-AC81-94B0F70F85D0}" destId="{E6B19932-FB38-483F-8342-5EBD0651BF80}" srcOrd="8" destOrd="0" presId="urn:microsoft.com/office/officeart/2005/8/layout/radial4"/>
    <dgm:cxn modelId="{8CC9580E-6960-4EA5-9DF0-2F5C12A2B97B}" type="presParOf" srcId="{3CA333C7-A9D3-4C9D-AC81-94B0F70F85D0}" destId="{79A798AF-355D-4171-90D9-85F22CD9EB6E}" srcOrd="9" destOrd="0" presId="urn:microsoft.com/office/officeart/2005/8/layout/radial4"/>
    <dgm:cxn modelId="{A162096F-0175-4686-841D-7A2F6DF03DC8}" type="presParOf" srcId="{3CA333C7-A9D3-4C9D-AC81-94B0F70F85D0}" destId="{8AD6C1EF-CC19-4F70-BFCC-8AFA1B276DF2}" srcOrd="10" destOrd="0" presId="urn:microsoft.com/office/officeart/2005/8/layout/radial4"/>
    <dgm:cxn modelId="{4D8D6E5B-4C80-4CE3-9D1D-739FCBB622EF}" type="presParOf" srcId="{3CA333C7-A9D3-4C9D-AC81-94B0F70F85D0}" destId="{191073D7-48E0-4DD2-BD43-7E392FF8DDE8}" srcOrd="11" destOrd="0" presId="urn:microsoft.com/office/officeart/2005/8/layout/radial4"/>
    <dgm:cxn modelId="{5BD8D3FA-F7B1-4D39-BAFB-BE034EC13BE4}" type="presParOf" srcId="{3CA333C7-A9D3-4C9D-AC81-94B0F70F85D0}" destId="{7DA1282B-F37E-4078-B611-044C9E1D20F3}" srcOrd="12" destOrd="0" presId="urn:microsoft.com/office/officeart/2005/8/layout/radial4"/>
    <dgm:cxn modelId="{0C242369-3914-44A1-85F1-F8A1B1788A15}" type="presParOf" srcId="{3CA333C7-A9D3-4C9D-AC81-94B0F70F85D0}" destId="{DA609E3F-0C6C-44E3-8D0D-C15E5692246D}" srcOrd="13" destOrd="0" presId="urn:microsoft.com/office/officeart/2005/8/layout/radial4"/>
    <dgm:cxn modelId="{C1F7C7CA-4F8D-464B-B4BE-241C63E9A27F}" type="presParOf" srcId="{3CA333C7-A9D3-4C9D-AC81-94B0F70F85D0}" destId="{3D9EE0A0-5782-4770-9671-21431A08E309}" srcOrd="14" destOrd="0" presId="urn:microsoft.com/office/officeart/2005/8/layout/radial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6CA0E-F2C7-4342-B45C-8C6C6B8B992B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BF16FAA-E564-4013-97F6-8BC958D0B1F0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Программа курсов повышения квалификации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«Организация внеурочной деятельности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 соответствии с требованиями ФГОС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НОО»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6B7927F-5203-4820-859A-7444FE2A4D94}" type="parTrans" cxnId="{C67D1E43-D815-4DC9-9403-FAC329DE2436}">
      <dgm:prSet/>
      <dgm:spPr/>
      <dgm:t>
        <a:bodyPr/>
        <a:lstStyle/>
        <a:p>
          <a:endParaRPr lang="ru-RU"/>
        </a:p>
      </dgm:t>
    </dgm:pt>
    <dgm:pt modelId="{8AF34E14-FBE6-45A0-96DC-FAF0C54AC46E}" type="sibTrans" cxnId="{C67D1E43-D815-4DC9-9403-FAC329DE2436}">
      <dgm:prSet/>
      <dgm:spPr/>
      <dgm:t>
        <a:bodyPr/>
        <a:lstStyle/>
        <a:p>
          <a:endParaRPr lang="ru-RU"/>
        </a:p>
      </dgm:t>
    </dgm:pt>
    <dgm:pt modelId="{B9365E4B-558D-429C-B628-4E0E22905B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Модуль 1.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«Декоративно-прикладное искусство как способ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организации внеурочной деятельности»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(78 часо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в</a:t>
          </a:r>
          <a:r>
            <a:rPr lang="ru-RU" sz="2500" dirty="0" smtClean="0"/>
            <a:t>)</a:t>
          </a:r>
          <a:endParaRPr lang="ru-RU" sz="2500" dirty="0"/>
        </a:p>
      </dgm:t>
    </dgm:pt>
    <dgm:pt modelId="{8176B3ED-628D-4A76-8A7B-67EC0B64F354}" type="parTrans" cxnId="{83CE1306-3974-4AA3-8CCE-944D21F42EA7}">
      <dgm:prSet/>
      <dgm:spPr/>
      <dgm:t>
        <a:bodyPr/>
        <a:lstStyle/>
        <a:p>
          <a:endParaRPr lang="ru-RU"/>
        </a:p>
      </dgm:t>
    </dgm:pt>
    <dgm:pt modelId="{931BE012-C254-473C-BA74-94D94F97A235}" type="sibTrans" cxnId="{83CE1306-3974-4AA3-8CCE-944D21F42EA7}">
      <dgm:prSet/>
      <dgm:spPr/>
      <dgm:t>
        <a:bodyPr/>
        <a:lstStyle/>
        <a:p>
          <a:endParaRPr lang="ru-RU"/>
        </a:p>
      </dgm:t>
    </dgm:pt>
    <dgm:pt modelId="{C236A34C-1936-4208-AD83-3F1340C615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Модуль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«Обработка бумаги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различных техниках  как способ организации внеурочной деятельности»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(42 часа)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CDC0997-62CD-45B2-843C-76B15B87F8F4}" type="parTrans" cxnId="{E55DAAB1-2A5D-469E-9C6C-D74F26CA3E95}">
      <dgm:prSet/>
      <dgm:spPr/>
      <dgm:t>
        <a:bodyPr/>
        <a:lstStyle/>
        <a:p>
          <a:endParaRPr lang="ru-RU"/>
        </a:p>
      </dgm:t>
    </dgm:pt>
    <dgm:pt modelId="{D8320A12-F76D-43EE-A3F4-1FA2E0AE9510}" type="sibTrans" cxnId="{E55DAAB1-2A5D-469E-9C6C-D74F26CA3E95}">
      <dgm:prSet/>
      <dgm:spPr/>
      <dgm:t>
        <a:bodyPr/>
        <a:lstStyle/>
        <a:p>
          <a:endParaRPr lang="ru-RU"/>
        </a:p>
      </dgm:t>
    </dgm:pt>
    <dgm:pt modelId="{A3F1E7F4-09CC-45B1-9A03-EBD3BF27144D}">
      <dgm:prSet phldrT="[Текст]" phldr="1"/>
      <dgm:spPr/>
      <dgm:t>
        <a:bodyPr/>
        <a:lstStyle/>
        <a:p>
          <a:endParaRPr lang="ru-RU" dirty="0"/>
        </a:p>
      </dgm:t>
    </dgm:pt>
    <dgm:pt modelId="{11939F33-182B-45BE-B56B-98EA3E252982}" type="parTrans" cxnId="{8F7C842D-A585-4163-BCD0-8ED186D8533A}">
      <dgm:prSet/>
      <dgm:spPr/>
      <dgm:t>
        <a:bodyPr/>
        <a:lstStyle/>
        <a:p>
          <a:endParaRPr lang="ru-RU"/>
        </a:p>
      </dgm:t>
    </dgm:pt>
    <dgm:pt modelId="{849BF40C-1A00-4E90-85E7-898E2FBA8E91}" type="sibTrans" cxnId="{8F7C842D-A585-4163-BCD0-8ED186D8533A}">
      <dgm:prSet/>
      <dgm:spPr/>
      <dgm:t>
        <a:bodyPr/>
        <a:lstStyle/>
        <a:p>
          <a:endParaRPr lang="ru-RU"/>
        </a:p>
      </dgm:t>
    </dgm:pt>
    <dgm:pt modelId="{3E0819DB-0AB6-4249-B980-D860115737E7}">
      <dgm:prSet phldrT="[Текст]" phldr="1"/>
      <dgm:spPr/>
      <dgm:t>
        <a:bodyPr/>
        <a:lstStyle/>
        <a:p>
          <a:endParaRPr lang="ru-RU" dirty="0"/>
        </a:p>
      </dgm:t>
    </dgm:pt>
    <dgm:pt modelId="{CFA13F87-D3FA-4630-AF41-D69DD487346A}" type="parTrans" cxnId="{9F1664FC-E030-4E20-9334-81E2C79AB699}">
      <dgm:prSet/>
      <dgm:spPr/>
      <dgm:t>
        <a:bodyPr/>
        <a:lstStyle/>
        <a:p>
          <a:endParaRPr lang="ru-RU"/>
        </a:p>
      </dgm:t>
    </dgm:pt>
    <dgm:pt modelId="{21C75BAB-4B8F-4A66-8B00-56F5D09ECE0F}" type="sibTrans" cxnId="{9F1664FC-E030-4E20-9334-81E2C79AB699}">
      <dgm:prSet/>
      <dgm:spPr/>
      <dgm:t>
        <a:bodyPr/>
        <a:lstStyle/>
        <a:p>
          <a:endParaRPr lang="ru-RU"/>
        </a:p>
      </dgm:t>
    </dgm:pt>
    <dgm:pt modelId="{C3E96391-1827-4709-BE5C-F3E833F1A9A1}">
      <dgm:prSet phldrT="[Текст]" phldr="1"/>
      <dgm:spPr/>
      <dgm:t>
        <a:bodyPr/>
        <a:lstStyle/>
        <a:p>
          <a:endParaRPr lang="ru-RU" dirty="0"/>
        </a:p>
      </dgm:t>
    </dgm:pt>
    <dgm:pt modelId="{BB13219B-8F71-424F-B0D8-B8A52FBD9552}" type="parTrans" cxnId="{705504E7-9CA6-435C-890F-B5B3B08C8A2A}">
      <dgm:prSet/>
      <dgm:spPr/>
      <dgm:t>
        <a:bodyPr/>
        <a:lstStyle/>
        <a:p>
          <a:endParaRPr lang="ru-RU"/>
        </a:p>
      </dgm:t>
    </dgm:pt>
    <dgm:pt modelId="{80CA0420-AD4C-4928-B4C5-0CA90E9CFFFF}" type="sibTrans" cxnId="{705504E7-9CA6-435C-890F-B5B3B08C8A2A}">
      <dgm:prSet/>
      <dgm:spPr/>
      <dgm:t>
        <a:bodyPr/>
        <a:lstStyle/>
        <a:p>
          <a:endParaRPr lang="ru-RU"/>
        </a:p>
      </dgm:t>
    </dgm:pt>
    <dgm:pt modelId="{54D29698-6D96-4487-A27E-A48A14BB8A5D}">
      <dgm:prSet phldrT="[Текст]" phldr="1"/>
      <dgm:spPr/>
      <dgm:t>
        <a:bodyPr/>
        <a:lstStyle/>
        <a:p>
          <a:endParaRPr lang="ru-RU" dirty="0"/>
        </a:p>
      </dgm:t>
    </dgm:pt>
    <dgm:pt modelId="{51DAFCB2-6270-439B-9B23-DB5577B235AB}" type="parTrans" cxnId="{59664AE7-654C-4E30-A57F-F2135F75997A}">
      <dgm:prSet/>
      <dgm:spPr/>
      <dgm:t>
        <a:bodyPr/>
        <a:lstStyle/>
        <a:p>
          <a:endParaRPr lang="ru-RU"/>
        </a:p>
      </dgm:t>
    </dgm:pt>
    <dgm:pt modelId="{8BA83FFB-15C1-43AF-B6A7-AD8722567F1B}" type="sibTrans" cxnId="{59664AE7-654C-4E30-A57F-F2135F75997A}">
      <dgm:prSet/>
      <dgm:spPr/>
      <dgm:t>
        <a:bodyPr/>
        <a:lstStyle/>
        <a:p>
          <a:endParaRPr lang="ru-RU"/>
        </a:p>
      </dgm:t>
    </dgm:pt>
    <dgm:pt modelId="{255AE827-8E3E-4E00-B099-C54DD49777DE}">
      <dgm:prSet phldrT="[Текст]" phldr="1"/>
      <dgm:spPr/>
      <dgm:t>
        <a:bodyPr/>
        <a:lstStyle/>
        <a:p>
          <a:endParaRPr lang="ru-RU" dirty="0"/>
        </a:p>
      </dgm:t>
    </dgm:pt>
    <dgm:pt modelId="{684DC6D4-4035-44AD-80BB-9687D3FDB045}" type="parTrans" cxnId="{E1498275-1A07-479E-84AE-857EF0733285}">
      <dgm:prSet/>
      <dgm:spPr/>
      <dgm:t>
        <a:bodyPr/>
        <a:lstStyle/>
        <a:p>
          <a:endParaRPr lang="ru-RU"/>
        </a:p>
      </dgm:t>
    </dgm:pt>
    <dgm:pt modelId="{C190A86A-6329-416A-90AD-419328C9E59B}" type="sibTrans" cxnId="{E1498275-1A07-479E-84AE-857EF0733285}">
      <dgm:prSet/>
      <dgm:spPr/>
      <dgm:t>
        <a:bodyPr/>
        <a:lstStyle/>
        <a:p>
          <a:endParaRPr lang="ru-RU"/>
        </a:p>
      </dgm:t>
    </dgm:pt>
    <dgm:pt modelId="{62ADDA11-ECDF-430A-BA64-A8F072499B09}">
      <dgm:prSet phldrT="[Текст]" phldr="1"/>
      <dgm:spPr/>
      <dgm:t>
        <a:bodyPr/>
        <a:lstStyle/>
        <a:p>
          <a:endParaRPr lang="ru-RU" dirty="0"/>
        </a:p>
      </dgm:t>
    </dgm:pt>
    <dgm:pt modelId="{85DC7051-7B46-4044-A435-13E6BB57C694}" type="parTrans" cxnId="{672420F4-43FF-41F6-99FC-205C7DB8BC63}">
      <dgm:prSet/>
      <dgm:spPr/>
      <dgm:t>
        <a:bodyPr/>
        <a:lstStyle/>
        <a:p>
          <a:endParaRPr lang="ru-RU"/>
        </a:p>
      </dgm:t>
    </dgm:pt>
    <dgm:pt modelId="{2B5CBF52-CE18-4099-AA73-47667A54CA03}" type="sibTrans" cxnId="{672420F4-43FF-41F6-99FC-205C7DB8BC63}">
      <dgm:prSet/>
      <dgm:spPr/>
      <dgm:t>
        <a:bodyPr/>
        <a:lstStyle/>
        <a:p>
          <a:endParaRPr lang="ru-RU"/>
        </a:p>
      </dgm:t>
    </dgm:pt>
    <dgm:pt modelId="{4586B75C-7E0F-45CB-A805-571E6FE771E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Модуль 3.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«Военно-патриотическое объединение  как условие духовно-нравственного развития школьников»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(72 часа)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541121A-BA35-4310-962C-8F823B3EDF31}" type="parTrans" cxnId="{4FDAAA3F-5B5E-4187-8DC7-11AF8E831592}">
      <dgm:prSet/>
      <dgm:spPr/>
      <dgm:t>
        <a:bodyPr/>
        <a:lstStyle/>
        <a:p>
          <a:endParaRPr lang="ru-RU"/>
        </a:p>
      </dgm:t>
    </dgm:pt>
    <dgm:pt modelId="{0D2842AC-E8BF-41EC-BD6E-01425155B0B8}" type="sibTrans" cxnId="{4FDAAA3F-5B5E-4187-8DC7-11AF8E831592}">
      <dgm:prSet/>
      <dgm:spPr/>
      <dgm:t>
        <a:bodyPr/>
        <a:lstStyle/>
        <a:p>
          <a:endParaRPr lang="ru-RU"/>
        </a:p>
      </dgm:t>
    </dgm:pt>
    <dgm:pt modelId="{59763166-CB28-40C4-B3C7-D356488BFEED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Модуль 4. Театрализация как способ организации внеурочной деятельности 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(40 ч)</a:t>
          </a:r>
        </a:p>
        <a:p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E398591-359D-4E47-B5FF-E87ECBCC0038}" type="parTrans" cxnId="{0AA54274-E553-4993-82E1-AF4417F827F5}">
      <dgm:prSet/>
      <dgm:spPr/>
      <dgm:t>
        <a:bodyPr/>
        <a:lstStyle/>
        <a:p>
          <a:endParaRPr lang="ru-RU"/>
        </a:p>
      </dgm:t>
    </dgm:pt>
    <dgm:pt modelId="{68913854-E656-44DD-99E6-77235359A34E}" type="sibTrans" cxnId="{0AA54274-E553-4993-82E1-AF4417F827F5}">
      <dgm:prSet/>
      <dgm:spPr/>
      <dgm:t>
        <a:bodyPr/>
        <a:lstStyle/>
        <a:p>
          <a:endParaRPr lang="ru-RU"/>
        </a:p>
      </dgm:t>
    </dgm:pt>
    <dgm:pt modelId="{35238050-84BF-4E86-85A4-3224156637AE}" type="pres">
      <dgm:prSet presAssocID="{F1A6CA0E-F2C7-4342-B45C-8C6C6B8B99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F9A46-DDD7-4BE0-ACA1-E0F87F924051}" type="pres">
      <dgm:prSet presAssocID="{9BF16FAA-E564-4013-97F6-8BC958D0B1F0}" presName="roof" presStyleLbl="dkBgShp" presStyleIdx="0" presStyleCnt="2"/>
      <dgm:spPr/>
      <dgm:t>
        <a:bodyPr/>
        <a:lstStyle/>
        <a:p>
          <a:endParaRPr lang="ru-RU"/>
        </a:p>
      </dgm:t>
    </dgm:pt>
    <dgm:pt modelId="{E761D47B-3C01-4092-A076-C00F17157E8A}" type="pres">
      <dgm:prSet presAssocID="{9BF16FAA-E564-4013-97F6-8BC958D0B1F0}" presName="pillars" presStyleCnt="0"/>
      <dgm:spPr/>
    </dgm:pt>
    <dgm:pt modelId="{F9FB2AAE-437B-4155-9BC2-2C80D20B7D6B}" type="pres">
      <dgm:prSet presAssocID="{9BF16FAA-E564-4013-97F6-8BC958D0B1F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6CDB-47BC-4E68-8424-045981C2F769}" type="pres">
      <dgm:prSet presAssocID="{C236A34C-1936-4208-AD83-3F1340C6155F}" presName="pillarX" presStyleLbl="node1" presStyleIdx="1" presStyleCnt="4" custScaleY="100351" custLinFactNeighborX="-1551" custLinFactNeighborY="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C974-AD2B-43BF-9A8A-1CD09100E47B}" type="pres">
      <dgm:prSet presAssocID="{4586B75C-7E0F-45CB-A805-571E6FE771E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C1750-89B7-4428-9244-5B11B5DF538C}" type="pres">
      <dgm:prSet presAssocID="{59763166-CB28-40C4-B3C7-D356488BFEE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A2A1E-8FE5-49FA-9F3A-C0BC985E0CB8}" type="pres">
      <dgm:prSet presAssocID="{9BF16FAA-E564-4013-97F6-8BC958D0B1F0}" presName="base" presStyleLbl="dkBgShp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9664AE7-654C-4E30-A57F-F2135F75997A}" srcId="{F1A6CA0E-F2C7-4342-B45C-8C6C6B8B992B}" destId="{54D29698-6D96-4487-A27E-A48A14BB8A5D}" srcOrd="2" destOrd="0" parTransId="{51DAFCB2-6270-439B-9B23-DB5577B235AB}" sibTransId="{8BA83FFB-15C1-43AF-B6A7-AD8722567F1B}"/>
    <dgm:cxn modelId="{E55DAAB1-2A5D-469E-9C6C-D74F26CA3E95}" srcId="{9BF16FAA-E564-4013-97F6-8BC958D0B1F0}" destId="{C236A34C-1936-4208-AD83-3F1340C6155F}" srcOrd="1" destOrd="0" parTransId="{4CDC0997-62CD-45B2-843C-76B15B87F8F4}" sibTransId="{D8320A12-F76D-43EE-A3F4-1FA2E0AE9510}"/>
    <dgm:cxn modelId="{89896FBD-9382-4AC0-A477-69F4C291B158}" type="presOf" srcId="{F1A6CA0E-F2C7-4342-B45C-8C6C6B8B992B}" destId="{35238050-84BF-4E86-85A4-3224156637AE}" srcOrd="0" destOrd="0" presId="urn:microsoft.com/office/officeart/2005/8/layout/hList3"/>
    <dgm:cxn modelId="{83CE1306-3974-4AA3-8CCE-944D21F42EA7}" srcId="{9BF16FAA-E564-4013-97F6-8BC958D0B1F0}" destId="{B9365E4B-558D-429C-B628-4E0E22905BEA}" srcOrd="0" destOrd="0" parTransId="{8176B3ED-628D-4A76-8A7B-67EC0B64F354}" sibTransId="{931BE012-C254-473C-BA74-94D94F97A235}"/>
    <dgm:cxn modelId="{C67D1E43-D815-4DC9-9403-FAC329DE2436}" srcId="{F1A6CA0E-F2C7-4342-B45C-8C6C6B8B992B}" destId="{9BF16FAA-E564-4013-97F6-8BC958D0B1F0}" srcOrd="0" destOrd="0" parTransId="{56B7927F-5203-4820-859A-7444FE2A4D94}" sibTransId="{8AF34E14-FBE6-45A0-96DC-FAF0C54AC46E}"/>
    <dgm:cxn modelId="{9F1664FC-E030-4E20-9334-81E2C79AB699}" srcId="{A3F1E7F4-09CC-45B1-9A03-EBD3BF27144D}" destId="{3E0819DB-0AB6-4249-B980-D860115737E7}" srcOrd="0" destOrd="0" parTransId="{CFA13F87-D3FA-4630-AF41-D69DD487346A}" sibTransId="{21C75BAB-4B8F-4A66-8B00-56F5D09ECE0F}"/>
    <dgm:cxn modelId="{8EB88A52-30B3-4C2A-97FC-12E04E53DF91}" type="presOf" srcId="{59763166-CB28-40C4-B3C7-D356488BFEED}" destId="{0CEC1750-89B7-4428-9244-5B11B5DF538C}" srcOrd="0" destOrd="0" presId="urn:microsoft.com/office/officeart/2005/8/layout/hList3"/>
    <dgm:cxn modelId="{705504E7-9CA6-435C-890F-B5B3B08C8A2A}" srcId="{A3F1E7F4-09CC-45B1-9A03-EBD3BF27144D}" destId="{C3E96391-1827-4709-BE5C-F3E833F1A9A1}" srcOrd="1" destOrd="0" parTransId="{BB13219B-8F71-424F-B0D8-B8A52FBD9552}" sibTransId="{80CA0420-AD4C-4928-B4C5-0CA90E9CFFFF}"/>
    <dgm:cxn modelId="{223CD6A1-8F8B-491B-8942-F9C469E0AC31}" type="presOf" srcId="{4586B75C-7E0F-45CB-A805-571E6FE771E5}" destId="{E1B7C974-AD2B-43BF-9A8A-1CD09100E47B}" srcOrd="0" destOrd="0" presId="urn:microsoft.com/office/officeart/2005/8/layout/hList3"/>
    <dgm:cxn modelId="{6EA58915-1C91-448B-9CBA-91415E32ACA3}" type="presOf" srcId="{9BF16FAA-E564-4013-97F6-8BC958D0B1F0}" destId="{189F9A46-DDD7-4BE0-ACA1-E0F87F924051}" srcOrd="0" destOrd="0" presId="urn:microsoft.com/office/officeart/2005/8/layout/hList3"/>
    <dgm:cxn modelId="{D1B7F3E3-8223-4165-9691-AB8AD19878C1}" type="presOf" srcId="{B9365E4B-558D-429C-B628-4E0E22905BEA}" destId="{F9FB2AAE-437B-4155-9BC2-2C80D20B7D6B}" srcOrd="0" destOrd="0" presId="urn:microsoft.com/office/officeart/2005/8/layout/hList3"/>
    <dgm:cxn modelId="{8F7C842D-A585-4163-BCD0-8ED186D8533A}" srcId="{F1A6CA0E-F2C7-4342-B45C-8C6C6B8B992B}" destId="{A3F1E7F4-09CC-45B1-9A03-EBD3BF27144D}" srcOrd="1" destOrd="0" parTransId="{11939F33-182B-45BE-B56B-98EA3E252982}" sibTransId="{849BF40C-1A00-4E90-85E7-898E2FBA8E91}"/>
    <dgm:cxn modelId="{DFADFC7B-4081-4ACA-ACD0-D5090F70F578}" type="presOf" srcId="{C236A34C-1936-4208-AD83-3F1340C6155F}" destId="{28CE6CDB-47BC-4E68-8424-045981C2F769}" srcOrd="0" destOrd="0" presId="urn:microsoft.com/office/officeart/2005/8/layout/hList3"/>
    <dgm:cxn modelId="{E1498275-1A07-479E-84AE-857EF0733285}" srcId="{54D29698-6D96-4487-A27E-A48A14BB8A5D}" destId="{255AE827-8E3E-4E00-B099-C54DD49777DE}" srcOrd="0" destOrd="0" parTransId="{684DC6D4-4035-44AD-80BB-9687D3FDB045}" sibTransId="{C190A86A-6329-416A-90AD-419328C9E59B}"/>
    <dgm:cxn modelId="{672420F4-43FF-41F6-99FC-205C7DB8BC63}" srcId="{54D29698-6D96-4487-A27E-A48A14BB8A5D}" destId="{62ADDA11-ECDF-430A-BA64-A8F072499B09}" srcOrd="1" destOrd="0" parTransId="{85DC7051-7B46-4044-A435-13E6BB57C694}" sibTransId="{2B5CBF52-CE18-4099-AA73-47667A54CA03}"/>
    <dgm:cxn modelId="{4FDAAA3F-5B5E-4187-8DC7-11AF8E831592}" srcId="{9BF16FAA-E564-4013-97F6-8BC958D0B1F0}" destId="{4586B75C-7E0F-45CB-A805-571E6FE771E5}" srcOrd="2" destOrd="0" parTransId="{9541121A-BA35-4310-962C-8F823B3EDF31}" sibTransId="{0D2842AC-E8BF-41EC-BD6E-01425155B0B8}"/>
    <dgm:cxn modelId="{0AA54274-E553-4993-82E1-AF4417F827F5}" srcId="{9BF16FAA-E564-4013-97F6-8BC958D0B1F0}" destId="{59763166-CB28-40C4-B3C7-D356488BFEED}" srcOrd="3" destOrd="0" parTransId="{9E398591-359D-4E47-B5FF-E87ECBCC0038}" sibTransId="{68913854-E656-44DD-99E6-77235359A34E}"/>
    <dgm:cxn modelId="{503EFF3D-9819-4F36-8C89-D565BB7FA4EB}" type="presParOf" srcId="{35238050-84BF-4E86-85A4-3224156637AE}" destId="{189F9A46-DDD7-4BE0-ACA1-E0F87F924051}" srcOrd="0" destOrd="0" presId="urn:microsoft.com/office/officeart/2005/8/layout/hList3"/>
    <dgm:cxn modelId="{0D907DC3-43B1-4BE4-8A3C-F352596C3D62}" type="presParOf" srcId="{35238050-84BF-4E86-85A4-3224156637AE}" destId="{E761D47B-3C01-4092-A076-C00F17157E8A}" srcOrd="1" destOrd="0" presId="urn:microsoft.com/office/officeart/2005/8/layout/hList3"/>
    <dgm:cxn modelId="{44158B58-77FE-42D9-AB5C-E521B17329C7}" type="presParOf" srcId="{E761D47B-3C01-4092-A076-C00F17157E8A}" destId="{F9FB2AAE-437B-4155-9BC2-2C80D20B7D6B}" srcOrd="0" destOrd="0" presId="urn:microsoft.com/office/officeart/2005/8/layout/hList3"/>
    <dgm:cxn modelId="{B6E41F2B-DB4B-4F49-9CF2-257B92FB91FA}" type="presParOf" srcId="{E761D47B-3C01-4092-A076-C00F17157E8A}" destId="{28CE6CDB-47BC-4E68-8424-045981C2F769}" srcOrd="1" destOrd="0" presId="urn:microsoft.com/office/officeart/2005/8/layout/hList3"/>
    <dgm:cxn modelId="{5FB1C4F6-8AAE-4C49-BA54-22E82509946F}" type="presParOf" srcId="{E761D47B-3C01-4092-A076-C00F17157E8A}" destId="{E1B7C974-AD2B-43BF-9A8A-1CD09100E47B}" srcOrd="2" destOrd="0" presId="urn:microsoft.com/office/officeart/2005/8/layout/hList3"/>
    <dgm:cxn modelId="{24218816-F834-409F-AA54-6FA5B80F5AD7}" type="presParOf" srcId="{E761D47B-3C01-4092-A076-C00F17157E8A}" destId="{0CEC1750-89B7-4428-9244-5B11B5DF538C}" srcOrd="3" destOrd="0" presId="urn:microsoft.com/office/officeart/2005/8/layout/hList3"/>
    <dgm:cxn modelId="{F69D790B-0BF6-4612-9943-8BF613D54A55}" type="presParOf" srcId="{35238050-84BF-4E86-85A4-3224156637AE}" destId="{7F6A2A1E-8FE5-49FA-9F3A-C0BC985E0CB8}" srcOrd="2" destOrd="0" presId="urn:microsoft.com/office/officeart/2005/8/layout/h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A6CA0E-F2C7-4342-B45C-8C6C6B8B992B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BF16FAA-E564-4013-97F6-8BC958D0B1F0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Программа курсов повышения квалификации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Системно-деятельностный подход к организации образовательного процесса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как условие реализации требований ФГОС НОО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6B7927F-5203-4820-859A-7444FE2A4D94}" type="parTrans" cxnId="{C67D1E43-D815-4DC9-9403-FAC329DE2436}">
      <dgm:prSet/>
      <dgm:spPr/>
      <dgm:t>
        <a:bodyPr/>
        <a:lstStyle/>
        <a:p>
          <a:endParaRPr lang="ru-RU"/>
        </a:p>
      </dgm:t>
    </dgm:pt>
    <dgm:pt modelId="{8AF34E14-FBE6-45A0-96DC-FAF0C54AC46E}" type="sibTrans" cxnId="{C67D1E43-D815-4DC9-9403-FAC329DE2436}">
      <dgm:prSet/>
      <dgm:spPr/>
      <dgm:t>
        <a:bodyPr/>
        <a:lstStyle/>
        <a:p>
          <a:endParaRPr lang="ru-RU"/>
        </a:p>
      </dgm:t>
    </dgm:pt>
    <dgm:pt modelId="{B9365E4B-558D-429C-B628-4E0E22905B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Модуль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«Педагогические технологии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способ реализации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системно-деятельностного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подхода»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(48 часов)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176B3ED-628D-4A76-8A7B-67EC0B64F354}" type="parTrans" cxnId="{83CE1306-3974-4AA3-8CCE-944D21F42EA7}">
      <dgm:prSet/>
      <dgm:spPr/>
      <dgm:t>
        <a:bodyPr/>
        <a:lstStyle/>
        <a:p>
          <a:endParaRPr lang="ru-RU"/>
        </a:p>
      </dgm:t>
    </dgm:pt>
    <dgm:pt modelId="{931BE012-C254-473C-BA74-94D94F97A235}" type="sibTrans" cxnId="{83CE1306-3974-4AA3-8CCE-944D21F42EA7}">
      <dgm:prSet/>
      <dgm:spPr/>
      <dgm:t>
        <a:bodyPr/>
        <a:lstStyle/>
        <a:p>
          <a:endParaRPr lang="ru-RU"/>
        </a:p>
      </dgm:t>
    </dgm:pt>
    <dgm:pt modelId="{C236A34C-1936-4208-AD83-3F1340C615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Модуль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«Технология продуктивного чтения»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(30 часов)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DC0997-62CD-45B2-843C-76B15B87F8F4}" type="parTrans" cxnId="{E55DAAB1-2A5D-469E-9C6C-D74F26CA3E95}">
      <dgm:prSet/>
      <dgm:spPr/>
      <dgm:t>
        <a:bodyPr/>
        <a:lstStyle/>
        <a:p>
          <a:endParaRPr lang="ru-RU"/>
        </a:p>
      </dgm:t>
    </dgm:pt>
    <dgm:pt modelId="{D8320A12-F76D-43EE-A3F4-1FA2E0AE9510}" type="sibTrans" cxnId="{E55DAAB1-2A5D-469E-9C6C-D74F26CA3E95}">
      <dgm:prSet/>
      <dgm:spPr/>
      <dgm:t>
        <a:bodyPr/>
        <a:lstStyle/>
        <a:p>
          <a:endParaRPr lang="ru-RU"/>
        </a:p>
      </dgm:t>
    </dgm:pt>
    <dgm:pt modelId="{A3F1E7F4-09CC-45B1-9A03-EBD3BF27144D}">
      <dgm:prSet phldrT="[Текст]" phldr="1"/>
      <dgm:spPr/>
      <dgm:t>
        <a:bodyPr/>
        <a:lstStyle/>
        <a:p>
          <a:endParaRPr lang="ru-RU" dirty="0"/>
        </a:p>
      </dgm:t>
    </dgm:pt>
    <dgm:pt modelId="{11939F33-182B-45BE-B56B-98EA3E252982}" type="parTrans" cxnId="{8F7C842D-A585-4163-BCD0-8ED186D8533A}">
      <dgm:prSet/>
      <dgm:spPr/>
      <dgm:t>
        <a:bodyPr/>
        <a:lstStyle/>
        <a:p>
          <a:endParaRPr lang="ru-RU"/>
        </a:p>
      </dgm:t>
    </dgm:pt>
    <dgm:pt modelId="{849BF40C-1A00-4E90-85E7-898E2FBA8E91}" type="sibTrans" cxnId="{8F7C842D-A585-4163-BCD0-8ED186D8533A}">
      <dgm:prSet/>
      <dgm:spPr/>
      <dgm:t>
        <a:bodyPr/>
        <a:lstStyle/>
        <a:p>
          <a:endParaRPr lang="ru-RU"/>
        </a:p>
      </dgm:t>
    </dgm:pt>
    <dgm:pt modelId="{3E0819DB-0AB6-4249-B980-D860115737E7}">
      <dgm:prSet phldrT="[Текст]" phldr="1"/>
      <dgm:spPr/>
      <dgm:t>
        <a:bodyPr/>
        <a:lstStyle/>
        <a:p>
          <a:endParaRPr lang="ru-RU" dirty="0"/>
        </a:p>
      </dgm:t>
    </dgm:pt>
    <dgm:pt modelId="{CFA13F87-D3FA-4630-AF41-D69DD487346A}" type="parTrans" cxnId="{9F1664FC-E030-4E20-9334-81E2C79AB699}">
      <dgm:prSet/>
      <dgm:spPr/>
      <dgm:t>
        <a:bodyPr/>
        <a:lstStyle/>
        <a:p>
          <a:endParaRPr lang="ru-RU"/>
        </a:p>
      </dgm:t>
    </dgm:pt>
    <dgm:pt modelId="{21C75BAB-4B8F-4A66-8B00-56F5D09ECE0F}" type="sibTrans" cxnId="{9F1664FC-E030-4E20-9334-81E2C79AB699}">
      <dgm:prSet/>
      <dgm:spPr/>
      <dgm:t>
        <a:bodyPr/>
        <a:lstStyle/>
        <a:p>
          <a:endParaRPr lang="ru-RU"/>
        </a:p>
      </dgm:t>
    </dgm:pt>
    <dgm:pt modelId="{C3E96391-1827-4709-BE5C-F3E833F1A9A1}">
      <dgm:prSet phldrT="[Текст]" phldr="1"/>
      <dgm:spPr/>
      <dgm:t>
        <a:bodyPr/>
        <a:lstStyle/>
        <a:p>
          <a:endParaRPr lang="ru-RU" dirty="0"/>
        </a:p>
      </dgm:t>
    </dgm:pt>
    <dgm:pt modelId="{BB13219B-8F71-424F-B0D8-B8A52FBD9552}" type="parTrans" cxnId="{705504E7-9CA6-435C-890F-B5B3B08C8A2A}">
      <dgm:prSet/>
      <dgm:spPr/>
      <dgm:t>
        <a:bodyPr/>
        <a:lstStyle/>
        <a:p>
          <a:endParaRPr lang="ru-RU"/>
        </a:p>
      </dgm:t>
    </dgm:pt>
    <dgm:pt modelId="{80CA0420-AD4C-4928-B4C5-0CA90E9CFFFF}" type="sibTrans" cxnId="{705504E7-9CA6-435C-890F-B5B3B08C8A2A}">
      <dgm:prSet/>
      <dgm:spPr/>
      <dgm:t>
        <a:bodyPr/>
        <a:lstStyle/>
        <a:p>
          <a:endParaRPr lang="ru-RU"/>
        </a:p>
      </dgm:t>
    </dgm:pt>
    <dgm:pt modelId="{54D29698-6D96-4487-A27E-A48A14BB8A5D}">
      <dgm:prSet phldrT="[Текст]" phldr="1"/>
      <dgm:spPr/>
      <dgm:t>
        <a:bodyPr/>
        <a:lstStyle/>
        <a:p>
          <a:endParaRPr lang="ru-RU" dirty="0"/>
        </a:p>
      </dgm:t>
    </dgm:pt>
    <dgm:pt modelId="{51DAFCB2-6270-439B-9B23-DB5577B235AB}" type="parTrans" cxnId="{59664AE7-654C-4E30-A57F-F2135F75997A}">
      <dgm:prSet/>
      <dgm:spPr/>
      <dgm:t>
        <a:bodyPr/>
        <a:lstStyle/>
        <a:p>
          <a:endParaRPr lang="ru-RU"/>
        </a:p>
      </dgm:t>
    </dgm:pt>
    <dgm:pt modelId="{8BA83FFB-15C1-43AF-B6A7-AD8722567F1B}" type="sibTrans" cxnId="{59664AE7-654C-4E30-A57F-F2135F75997A}">
      <dgm:prSet/>
      <dgm:spPr/>
      <dgm:t>
        <a:bodyPr/>
        <a:lstStyle/>
        <a:p>
          <a:endParaRPr lang="ru-RU"/>
        </a:p>
      </dgm:t>
    </dgm:pt>
    <dgm:pt modelId="{255AE827-8E3E-4E00-B099-C54DD49777DE}">
      <dgm:prSet phldrT="[Текст]" phldr="1"/>
      <dgm:spPr/>
      <dgm:t>
        <a:bodyPr/>
        <a:lstStyle/>
        <a:p>
          <a:endParaRPr lang="ru-RU" dirty="0"/>
        </a:p>
      </dgm:t>
    </dgm:pt>
    <dgm:pt modelId="{684DC6D4-4035-44AD-80BB-9687D3FDB045}" type="parTrans" cxnId="{E1498275-1A07-479E-84AE-857EF0733285}">
      <dgm:prSet/>
      <dgm:spPr/>
      <dgm:t>
        <a:bodyPr/>
        <a:lstStyle/>
        <a:p>
          <a:endParaRPr lang="ru-RU"/>
        </a:p>
      </dgm:t>
    </dgm:pt>
    <dgm:pt modelId="{C190A86A-6329-416A-90AD-419328C9E59B}" type="sibTrans" cxnId="{E1498275-1A07-479E-84AE-857EF0733285}">
      <dgm:prSet/>
      <dgm:spPr/>
      <dgm:t>
        <a:bodyPr/>
        <a:lstStyle/>
        <a:p>
          <a:endParaRPr lang="ru-RU"/>
        </a:p>
      </dgm:t>
    </dgm:pt>
    <dgm:pt modelId="{62ADDA11-ECDF-430A-BA64-A8F072499B09}">
      <dgm:prSet phldrT="[Текст]" phldr="1"/>
      <dgm:spPr/>
      <dgm:t>
        <a:bodyPr/>
        <a:lstStyle/>
        <a:p>
          <a:endParaRPr lang="ru-RU" dirty="0"/>
        </a:p>
      </dgm:t>
    </dgm:pt>
    <dgm:pt modelId="{85DC7051-7B46-4044-A435-13E6BB57C694}" type="parTrans" cxnId="{672420F4-43FF-41F6-99FC-205C7DB8BC63}">
      <dgm:prSet/>
      <dgm:spPr/>
      <dgm:t>
        <a:bodyPr/>
        <a:lstStyle/>
        <a:p>
          <a:endParaRPr lang="ru-RU"/>
        </a:p>
      </dgm:t>
    </dgm:pt>
    <dgm:pt modelId="{2B5CBF52-CE18-4099-AA73-47667A54CA03}" type="sibTrans" cxnId="{672420F4-43FF-41F6-99FC-205C7DB8BC63}">
      <dgm:prSet/>
      <dgm:spPr/>
      <dgm:t>
        <a:bodyPr/>
        <a:lstStyle/>
        <a:p>
          <a:endParaRPr lang="ru-RU"/>
        </a:p>
      </dgm:t>
    </dgm:pt>
    <dgm:pt modelId="{4586B75C-7E0F-45CB-A805-571E6FE771E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Модуль «Технология проблемного обучения»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(30 часов)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541121A-BA35-4310-962C-8F823B3EDF31}" type="parTrans" cxnId="{4FDAAA3F-5B5E-4187-8DC7-11AF8E831592}">
      <dgm:prSet/>
      <dgm:spPr/>
      <dgm:t>
        <a:bodyPr/>
        <a:lstStyle/>
        <a:p>
          <a:endParaRPr lang="ru-RU"/>
        </a:p>
      </dgm:t>
    </dgm:pt>
    <dgm:pt modelId="{0D2842AC-E8BF-41EC-BD6E-01425155B0B8}" type="sibTrans" cxnId="{4FDAAA3F-5B5E-4187-8DC7-11AF8E831592}">
      <dgm:prSet/>
      <dgm:spPr/>
      <dgm:t>
        <a:bodyPr/>
        <a:lstStyle/>
        <a:p>
          <a:endParaRPr lang="ru-RU"/>
        </a:p>
      </dgm:t>
    </dgm:pt>
    <dgm:pt modelId="{35238050-84BF-4E86-85A4-3224156637AE}" type="pres">
      <dgm:prSet presAssocID="{F1A6CA0E-F2C7-4342-B45C-8C6C6B8B99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F9A46-DDD7-4BE0-ACA1-E0F87F924051}" type="pres">
      <dgm:prSet presAssocID="{9BF16FAA-E564-4013-97F6-8BC958D0B1F0}" presName="roof" presStyleLbl="dkBgShp" presStyleIdx="0" presStyleCnt="2"/>
      <dgm:spPr/>
      <dgm:t>
        <a:bodyPr/>
        <a:lstStyle/>
        <a:p>
          <a:endParaRPr lang="ru-RU"/>
        </a:p>
      </dgm:t>
    </dgm:pt>
    <dgm:pt modelId="{E761D47B-3C01-4092-A076-C00F17157E8A}" type="pres">
      <dgm:prSet presAssocID="{9BF16FAA-E564-4013-97F6-8BC958D0B1F0}" presName="pillars" presStyleCnt="0"/>
      <dgm:spPr/>
    </dgm:pt>
    <dgm:pt modelId="{F9FB2AAE-437B-4155-9BC2-2C80D20B7D6B}" type="pres">
      <dgm:prSet presAssocID="{9BF16FAA-E564-4013-97F6-8BC958D0B1F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6CDB-47BC-4E68-8424-045981C2F769}" type="pres">
      <dgm:prSet presAssocID="{C236A34C-1936-4208-AD83-3F1340C6155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C974-AD2B-43BF-9A8A-1CD09100E47B}" type="pres">
      <dgm:prSet presAssocID="{4586B75C-7E0F-45CB-A805-571E6FE771E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A2A1E-8FE5-49FA-9F3A-C0BC985E0CB8}" type="pres">
      <dgm:prSet presAssocID="{9BF16FAA-E564-4013-97F6-8BC958D0B1F0}" presName="base" presStyleLbl="dkBgShp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9664AE7-654C-4E30-A57F-F2135F75997A}" srcId="{F1A6CA0E-F2C7-4342-B45C-8C6C6B8B992B}" destId="{54D29698-6D96-4487-A27E-A48A14BB8A5D}" srcOrd="2" destOrd="0" parTransId="{51DAFCB2-6270-439B-9B23-DB5577B235AB}" sibTransId="{8BA83FFB-15C1-43AF-B6A7-AD8722567F1B}"/>
    <dgm:cxn modelId="{E55DAAB1-2A5D-469E-9C6C-D74F26CA3E95}" srcId="{9BF16FAA-E564-4013-97F6-8BC958D0B1F0}" destId="{C236A34C-1936-4208-AD83-3F1340C6155F}" srcOrd="1" destOrd="0" parTransId="{4CDC0997-62CD-45B2-843C-76B15B87F8F4}" sibTransId="{D8320A12-F76D-43EE-A3F4-1FA2E0AE9510}"/>
    <dgm:cxn modelId="{83CE1306-3974-4AA3-8CCE-944D21F42EA7}" srcId="{9BF16FAA-E564-4013-97F6-8BC958D0B1F0}" destId="{B9365E4B-558D-429C-B628-4E0E22905BEA}" srcOrd="0" destOrd="0" parTransId="{8176B3ED-628D-4A76-8A7B-67EC0B64F354}" sibTransId="{931BE012-C254-473C-BA74-94D94F97A235}"/>
    <dgm:cxn modelId="{C67D1E43-D815-4DC9-9403-FAC329DE2436}" srcId="{F1A6CA0E-F2C7-4342-B45C-8C6C6B8B992B}" destId="{9BF16FAA-E564-4013-97F6-8BC958D0B1F0}" srcOrd="0" destOrd="0" parTransId="{56B7927F-5203-4820-859A-7444FE2A4D94}" sibTransId="{8AF34E14-FBE6-45A0-96DC-FAF0C54AC46E}"/>
    <dgm:cxn modelId="{9F1664FC-E030-4E20-9334-81E2C79AB699}" srcId="{A3F1E7F4-09CC-45B1-9A03-EBD3BF27144D}" destId="{3E0819DB-0AB6-4249-B980-D860115737E7}" srcOrd="0" destOrd="0" parTransId="{CFA13F87-D3FA-4630-AF41-D69DD487346A}" sibTransId="{21C75BAB-4B8F-4A66-8B00-56F5D09ECE0F}"/>
    <dgm:cxn modelId="{E56EBD28-23CC-4589-8F73-A7BC9CED69D4}" type="presOf" srcId="{B9365E4B-558D-429C-B628-4E0E22905BEA}" destId="{F9FB2AAE-437B-4155-9BC2-2C80D20B7D6B}" srcOrd="0" destOrd="0" presId="urn:microsoft.com/office/officeart/2005/8/layout/hList3"/>
    <dgm:cxn modelId="{705504E7-9CA6-435C-890F-B5B3B08C8A2A}" srcId="{A3F1E7F4-09CC-45B1-9A03-EBD3BF27144D}" destId="{C3E96391-1827-4709-BE5C-F3E833F1A9A1}" srcOrd="1" destOrd="0" parTransId="{BB13219B-8F71-424F-B0D8-B8A52FBD9552}" sibTransId="{80CA0420-AD4C-4928-B4C5-0CA90E9CFFFF}"/>
    <dgm:cxn modelId="{3712A8CB-9589-469C-B058-3E3D6B8B45AA}" type="presOf" srcId="{4586B75C-7E0F-45CB-A805-571E6FE771E5}" destId="{E1B7C974-AD2B-43BF-9A8A-1CD09100E47B}" srcOrd="0" destOrd="0" presId="urn:microsoft.com/office/officeart/2005/8/layout/hList3"/>
    <dgm:cxn modelId="{8F7C842D-A585-4163-BCD0-8ED186D8533A}" srcId="{F1A6CA0E-F2C7-4342-B45C-8C6C6B8B992B}" destId="{A3F1E7F4-09CC-45B1-9A03-EBD3BF27144D}" srcOrd="1" destOrd="0" parTransId="{11939F33-182B-45BE-B56B-98EA3E252982}" sibTransId="{849BF40C-1A00-4E90-85E7-898E2FBA8E91}"/>
    <dgm:cxn modelId="{68A04BA3-28B9-492A-A9AB-B7F36864B95D}" type="presOf" srcId="{F1A6CA0E-F2C7-4342-B45C-8C6C6B8B992B}" destId="{35238050-84BF-4E86-85A4-3224156637AE}" srcOrd="0" destOrd="0" presId="urn:microsoft.com/office/officeart/2005/8/layout/hList3"/>
    <dgm:cxn modelId="{4D83DC05-7713-417C-99C0-78EE610D8CFB}" type="presOf" srcId="{C236A34C-1936-4208-AD83-3F1340C6155F}" destId="{28CE6CDB-47BC-4E68-8424-045981C2F769}" srcOrd="0" destOrd="0" presId="urn:microsoft.com/office/officeart/2005/8/layout/hList3"/>
    <dgm:cxn modelId="{E1498275-1A07-479E-84AE-857EF0733285}" srcId="{54D29698-6D96-4487-A27E-A48A14BB8A5D}" destId="{255AE827-8E3E-4E00-B099-C54DD49777DE}" srcOrd="0" destOrd="0" parTransId="{684DC6D4-4035-44AD-80BB-9687D3FDB045}" sibTransId="{C190A86A-6329-416A-90AD-419328C9E59B}"/>
    <dgm:cxn modelId="{EBBE7E02-395F-4C69-A8FC-297468496443}" type="presOf" srcId="{9BF16FAA-E564-4013-97F6-8BC958D0B1F0}" destId="{189F9A46-DDD7-4BE0-ACA1-E0F87F924051}" srcOrd="0" destOrd="0" presId="urn:microsoft.com/office/officeart/2005/8/layout/hList3"/>
    <dgm:cxn modelId="{672420F4-43FF-41F6-99FC-205C7DB8BC63}" srcId="{54D29698-6D96-4487-A27E-A48A14BB8A5D}" destId="{62ADDA11-ECDF-430A-BA64-A8F072499B09}" srcOrd="1" destOrd="0" parTransId="{85DC7051-7B46-4044-A435-13E6BB57C694}" sibTransId="{2B5CBF52-CE18-4099-AA73-47667A54CA03}"/>
    <dgm:cxn modelId="{4FDAAA3F-5B5E-4187-8DC7-11AF8E831592}" srcId="{9BF16FAA-E564-4013-97F6-8BC958D0B1F0}" destId="{4586B75C-7E0F-45CB-A805-571E6FE771E5}" srcOrd="2" destOrd="0" parTransId="{9541121A-BA35-4310-962C-8F823B3EDF31}" sibTransId="{0D2842AC-E8BF-41EC-BD6E-01425155B0B8}"/>
    <dgm:cxn modelId="{696F910D-455A-47EF-BA78-A626CBD95F8E}" type="presParOf" srcId="{35238050-84BF-4E86-85A4-3224156637AE}" destId="{189F9A46-DDD7-4BE0-ACA1-E0F87F924051}" srcOrd="0" destOrd="0" presId="urn:microsoft.com/office/officeart/2005/8/layout/hList3"/>
    <dgm:cxn modelId="{483A1B1B-8883-4390-8707-A2FB47AD53DA}" type="presParOf" srcId="{35238050-84BF-4E86-85A4-3224156637AE}" destId="{E761D47B-3C01-4092-A076-C00F17157E8A}" srcOrd="1" destOrd="0" presId="urn:microsoft.com/office/officeart/2005/8/layout/hList3"/>
    <dgm:cxn modelId="{3F85FDCF-38C6-40EC-B01A-155774AA9D95}" type="presParOf" srcId="{E761D47B-3C01-4092-A076-C00F17157E8A}" destId="{F9FB2AAE-437B-4155-9BC2-2C80D20B7D6B}" srcOrd="0" destOrd="0" presId="urn:microsoft.com/office/officeart/2005/8/layout/hList3"/>
    <dgm:cxn modelId="{D518246B-71E7-408A-A05A-0AD66A18D95B}" type="presParOf" srcId="{E761D47B-3C01-4092-A076-C00F17157E8A}" destId="{28CE6CDB-47BC-4E68-8424-045981C2F769}" srcOrd="1" destOrd="0" presId="urn:microsoft.com/office/officeart/2005/8/layout/hList3"/>
    <dgm:cxn modelId="{EF0723C8-7E1E-4FA7-BD81-34538DCFDBAB}" type="presParOf" srcId="{E761D47B-3C01-4092-A076-C00F17157E8A}" destId="{E1B7C974-AD2B-43BF-9A8A-1CD09100E47B}" srcOrd="2" destOrd="0" presId="urn:microsoft.com/office/officeart/2005/8/layout/hList3"/>
    <dgm:cxn modelId="{F29F3ABC-E343-4461-89BD-278858830316}" type="presParOf" srcId="{35238050-84BF-4E86-85A4-3224156637AE}" destId="{7F6A2A1E-8FE5-49FA-9F3A-C0BC985E0CB8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202AE-8BE9-4AB9-B62A-1A555BB6760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8AC3-71FA-40C5-8927-C4645F22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610A-D344-42BF-A1B3-1896C1BA9B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творческий процесс.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5F92-D672-4833-B593-DD55EA3E775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ADDA-4063-4CB7-BE2C-E7FCB83AD2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7364-7747-420A-8ADC-564D0C47928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9" descr="0_c012d_7c9f7b9f_X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339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8" descr="0_c012d_7c9f7b9f_X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513" y="0"/>
            <a:ext cx="23764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7" descr="0_c012d_7c9f7b9f_XL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538" y="0"/>
            <a:ext cx="2438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Рисунок 6" descr="0_c012d_7c9f7b9f_XL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05600" y="0"/>
            <a:ext cx="2438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0" descr="0_c012b_690d8163_XL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1" descr="0_c012b_690d8163_XL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5888"/>
            <a:ext cx="4333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2" descr="0_c012b_690d8163_XL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13" descr="0_c012b_690d8163_XL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836712"/>
            <a:ext cx="8784976" cy="5832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0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072494" cy="350046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ресурсы профессиональной подготовки учителей начальных классов       в ЧПТ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Home\Desktop\фото 2016-17\фото коллектива 2016\педагоги\DSC_0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1381572" cy="2071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714356"/>
            <a:ext cx="32861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Кучевская</a:t>
            </a:r>
          </a:p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Татьяна Григорьевна</a:t>
            </a:r>
          </a:p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Home\Desktop\документы 2016-2017\логотип ЧПТ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7" y="5214950"/>
            <a:ext cx="164304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71500"/>
            <a:ext cx="8991600" cy="582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ФГОС НОО-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совокупность требований: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6786563" y="1447800"/>
            <a:ext cx="833437" cy="33813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86563" y="1785938"/>
            <a:ext cx="833437" cy="34766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553200" y="2667000"/>
            <a:ext cx="1066800" cy="2286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53200" y="28956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kumir67.ucoz.ru/risunok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98"/>
            <a:ext cx="1350161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686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47275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4800" y="762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57912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Фз-273 ст. 48 п 1. 2) соблюдать правовые, нравственные и этические нормы, следовать требованиям профессиональной этики; </a:t>
            </a:r>
            <a:endParaRPr lang="ru-RU" sz="200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6200000" flipH="1">
            <a:off x="5486400" y="5257800"/>
            <a:ext cx="685800" cy="533400"/>
          </a:xfrm>
          <a:prstGeom prst="bentConnector3">
            <a:avLst>
              <a:gd name="adj1" fmla="val 3414"/>
            </a:avLst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071539" cy="16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58259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ПСП: п.3.2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образованию и обучению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214974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профессиональное образование в рамках укрупнённых групп направлений подготовки высшего образования и специальностей среднего профессионального образования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 и педагогические науки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области, соответствующей преподаваемому предмету,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высшее образование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среднее профессиональное образование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дополнительное профессиональное образование по направлению деятельности в образовательной организации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365" y="5643578"/>
            <a:ext cx="80763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опыту практической работы                               не предъявляются</a:t>
            </a:r>
          </a:p>
          <a:p>
            <a:pPr mar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Особые условия допуска к работе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педагогической деятельности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допускаются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лица: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лишенные права заниматься педагогической деятельностью в соответствии с вступившим в законную силу приговором суда;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имеющие или имевшие судимость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преступления, состав и виды которых установлены  законодательством Российской Федерации;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признанные недееспособными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установленном федеральным законом порядке;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имеющие заболевания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предусмотренные установленным перечнем</a:t>
            </a:r>
          </a:p>
          <a:p>
            <a:pPr marL="0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365" y="5643578"/>
            <a:ext cx="80763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34118012"/>
              </p:ext>
            </p:extLst>
          </p:nvPr>
        </p:nvGraphicFramePr>
        <p:xfrm>
          <a:off x="357158" y="1000108"/>
          <a:ext cx="8541962" cy="568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4285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студентов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660669855"/>
              </p:ext>
            </p:extLst>
          </p:nvPr>
        </p:nvGraphicFramePr>
        <p:xfrm>
          <a:off x="0" y="785794"/>
          <a:ext cx="899769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97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Модуль 1. «Декоративно-прикладное искусство      как способ организации внеурочной деятельности»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796940" cy="31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214422"/>
            <a:ext cx="319558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21029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237927"/>
            <a:ext cx="9144001" cy="2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9365" y="642918"/>
            <a:ext cx="8374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студентов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57200" y="1215614"/>
          <a:ext cx="8686800" cy="513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858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Модуль «Педагогические технологии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способ реализации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подхода»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3999" cy="342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62016"/>
            <a:ext cx="7000924" cy="27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6868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6292" y="44490"/>
            <a:ext cx="8650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и развития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профессиональной мотивации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042795641"/>
              </p:ext>
            </p:extLst>
          </p:nvPr>
        </p:nvGraphicFramePr>
        <p:xfrm>
          <a:off x="539552" y="659220"/>
          <a:ext cx="8087893" cy="619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8" name="Picture 6" descr="http://uecoll.ru/wp-content/uploads/2016/03/worldskill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00042"/>
            <a:ext cx="1609958" cy="1431074"/>
          </a:xfrm>
          <a:prstGeom prst="rect">
            <a:avLst/>
          </a:prstGeom>
          <a:noFill/>
        </p:spPr>
      </p:pic>
      <p:pic>
        <p:nvPicPr>
          <p:cNvPr id="8210" name="Picture 18" descr="http://www.riakchr.ru/image/2016/07-jule/12/1d67ae754a3e22f15379e98545b21e1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083" y="1025435"/>
            <a:ext cx="1691629" cy="1296284"/>
          </a:xfrm>
          <a:prstGeom prst="rect">
            <a:avLst/>
          </a:prstGeom>
          <a:noFill/>
        </p:spPr>
      </p:pic>
      <p:pic>
        <p:nvPicPr>
          <p:cNvPr id="8212" name="Picture 20" descr="http://mc-rodina.ru/images/calendar/vol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582" y="1925987"/>
            <a:ext cx="602539" cy="926949"/>
          </a:xfrm>
          <a:prstGeom prst="rect">
            <a:avLst/>
          </a:prstGeom>
          <a:noFill/>
        </p:spPr>
      </p:pic>
      <p:pic>
        <p:nvPicPr>
          <p:cNvPr id="12" name="Picture 2" descr="C:\Users\Home\Desktop\фото к 18.02\P12703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606" y="4049580"/>
            <a:ext cx="1614487" cy="16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Home\Desktop\документы 2016-2017\логотип ЧПТ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714752"/>
            <a:ext cx="1142979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42852"/>
            <a:ext cx="432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Педагогические чтения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рабочий стол\фото\2014-2015\педчтения 22.01.15\P1410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628" y="785794"/>
            <a:ext cx="2155372" cy="3000396"/>
          </a:xfrm>
          <a:prstGeom prst="rect">
            <a:avLst/>
          </a:prstGeom>
          <a:noFill/>
        </p:spPr>
      </p:pic>
      <p:pic>
        <p:nvPicPr>
          <p:cNvPr id="1026" name="Picture 2" descr="C:\Users\Home\Desktop\фото 2016-17\педчтения\P159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425659" cy="32861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060" y="3870543"/>
            <a:ext cx="2785940" cy="26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38265"/>
            <a:ext cx="6294329" cy="266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рабочий стол\фото\2014-2015\педчтения 22.01.15\P1410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71546"/>
            <a:ext cx="276981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377" y="162052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СНПК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5"/>
            <a:ext cx="2194560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203704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56" y="3143248"/>
            <a:ext cx="37124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8696" y="214290"/>
            <a:ext cx="35753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8192" y="2956552"/>
            <a:ext cx="2873835" cy="368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7524" y="901204"/>
            <a:ext cx="3179732" cy="207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8817"/>
            <a:ext cx="5608529" cy="37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416" y="3786190"/>
            <a:ext cx="3529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5356135" cy="23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3590" y="170688"/>
            <a:ext cx="300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 года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984" y="1000109"/>
            <a:ext cx="355701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997" y="42868"/>
            <a:ext cx="896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Защита проектов – форма итоговой аттестации  учебной дисциплины</a:t>
            </a:r>
          </a:p>
          <a:p>
            <a:pPr algn="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«Основы учебно-исследовательской и проектной деятельности»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0176" y="963168"/>
            <a:ext cx="2323824" cy="589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60596" y="1435953"/>
            <a:ext cx="3448855" cy="25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65521"/>
            <a:ext cx="4173583" cy="3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867" y="972840"/>
            <a:ext cx="1958884" cy="34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664" y="4377699"/>
            <a:ext cx="3108960" cy="2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0275" y="967522"/>
            <a:ext cx="2581221" cy="34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624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Защита ВКР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194008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84248" cy="26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020" y="890504"/>
            <a:ext cx="5865980" cy="31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D:\рабочий стол\фото\2014-2015\защита 2015 51 группа\P1450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240" y="875792"/>
            <a:ext cx="1917954" cy="31961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6128" y="4071942"/>
            <a:ext cx="3547872" cy="26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924" y="4426824"/>
            <a:ext cx="4184561" cy="2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34118012"/>
              </p:ext>
            </p:extLst>
          </p:nvPr>
        </p:nvGraphicFramePr>
        <p:xfrm>
          <a:off x="550236" y="1198131"/>
          <a:ext cx="8277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 descr="C:\Users\Home\Desktop\документы 2016-2017\логотип ЧПТ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071546"/>
            <a:ext cx="1071538" cy="1090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65563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 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644030" cy="52864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44.02.03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Педагогика дополнительного образования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модули: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ПМ.01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Преподавание в одной из областей дополнительного образования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(социально-педагогическая деятельность, музыкальная деятельность, хореография, изобразительная деятельность и декоративно-прикладное искусство)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02.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мероприятий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конкурсов, олимпиад, соревнований, выставок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ПМ03.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65563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 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8858312" cy="48577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49.02.01 Физическая культура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модули: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01.  Преподавание физической культуры по основным общеобразовательным программам.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02. Организация и проведение внеурочной работы и занятий по дополнительным образовательным программам в области физической культуры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03.Методическое обеспечение процесса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589199" cy="73318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714908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систему профессиональной подготовки будущих учителей начальных классов, кроме условий реализации ППССЗ, предусмотренных ФГОС СПО специальности, включены </a:t>
            </a:r>
            <a:r>
              <a:rPr lang="ru-RU" sz="3600" dirty="0" smtClean="0">
                <a:solidFill>
                  <a:srgbClr val="0000FF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мощные организационные и содержательные ресурсы, которые обеспечивают формирование общих и профессиональных компетенций, формирование и развитие профессиональной мотивации у обучающихся, повышают конкурентоспособность наших выпускников            и   способствуют росту качественных показателей общего образования.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34118012"/>
              </p:ext>
            </p:extLst>
          </p:nvPr>
        </p:nvGraphicFramePr>
        <p:xfrm>
          <a:off x="428596" y="928670"/>
          <a:ext cx="8541962" cy="568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57364"/>
            <a:ext cx="828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</a:t>
            </a:r>
          </a:p>
          <a:p>
            <a:pPr algn="ctr"/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500174"/>
            <a:ext cx="8572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съезд работников образования НСО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 Современная образовательная политика НСО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Круглый стол «Внедрение практико-ориентированной модели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 в среднем профессиональном педагогическом образовании»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Ресурсы повышения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практикоориентированности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образовательного процесса в педагогическом колледже: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Возможности и перспективы дуального обучения в профессиональной подготовке педагогов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работы базовых кафедр в общеобразовательных организациях по актуальным проблемам реализации ФГОС НОО и ДО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Совершенствование оценочных процедур с учётом показателей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Преемственность требований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кадровым условиям реализации ППССЗ               в ФЗ-273, ФГОС СПО, Профстандарте педагога, ФГОС НОО (ДО)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714356"/>
            <a:ext cx="4476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Дуальное обучение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ДУАЛЬНОЕ ОБУЧЕНИЕ </a:t>
            </a:r>
            <a:r>
              <a:rPr lang="ru-RU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это форма организации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реализации образовательного процесса,             которая подразумевает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теоретическое обучение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в организации работодателя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733246"/>
            <a:ext cx="842968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дуального обучения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Обеспечивается высокий процент трудоустройства выпускников, так как они полностью отвечают требованиям работодателя;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максимально приближено к запросам производства (общего образования).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Достигается высокая мотивация получения знаний, формируется психология будущего работника;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обучения получила мировое признание;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распространенная и признанная форма подготовки кадров, которая комбинирует теоретическое обучение                        в учебном заведении и производственное обучение                               на производственном предприятии.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дуального обучения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устраняет основной недостаток традиционных форм и методов обучения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разрыв между теорией и практикой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воздействие на личность специалиста, создание новой психологии будущего работника;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создает высокую мотивацию получения знаний и приобретения навыков в работе, т.к. качество их знаний напрямую связано с выполнением служебных обязанностей  на рабочих местах;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заинтересованность руководителей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соответствующих учреждений в практическом обучении своего работника;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учебное заведение, работающее в тесном контакте с заказчиком, учитывает требования, предъявляемые к будущим специалистам в ходе обучения;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широко использоваться в профессиональном обучении в ближайшие годы.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714356"/>
            <a:ext cx="195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572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Ориентация на дуальное обучение – государственная политика.</a:t>
            </a:r>
          </a:p>
          <a:p>
            <a:pPr marL="457200" indent="-45720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Дуальное обучение – испытание                      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профпригодность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Дуальное обучение –                                      гарантия трудоустройства.</a:t>
            </a:r>
          </a:p>
          <a:p>
            <a:pPr marL="457200" indent="-45720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Дуальное обучение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«под заказ» конкретной школы.</a:t>
            </a:r>
          </a:p>
          <a:p>
            <a:pPr marL="457200" indent="-45720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Дуальное обучение – способ сэкономить.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34118012"/>
              </p:ext>
            </p:extLst>
          </p:nvPr>
        </p:nvGraphicFramePr>
        <p:xfrm>
          <a:off x="550236" y="1198131"/>
          <a:ext cx="8277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7books.ru/wp-content/uploads/2016/02/20178570.cover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0"/>
            <a:ext cx="857256" cy="1304788"/>
          </a:xfrm>
          <a:prstGeom prst="rect">
            <a:avLst/>
          </a:prstGeom>
          <a:noFill/>
        </p:spPr>
      </p:pic>
      <p:pic>
        <p:nvPicPr>
          <p:cNvPr id="5" name="Picture 2" descr="http://kumir67.ucoz.ru/risunok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350161" cy="1928802"/>
          </a:xfrm>
          <a:prstGeom prst="rect">
            <a:avLst/>
          </a:prstGeom>
          <a:noFill/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8722" y="0"/>
            <a:ext cx="139527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78579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Глава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Тема106</Template>
  <TotalTime>1974</TotalTime>
  <Words>1081</Words>
  <PresentationFormat>Экран (4:3)</PresentationFormat>
  <Paragraphs>221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Тема106</vt:lpstr>
      <vt:lpstr>Специальное оформление</vt:lpstr>
      <vt:lpstr>Тема140</vt:lpstr>
      <vt:lpstr>Образовательные ресурсы профессиональной подготовки учителей начальных классов       в ЧПТ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ФГОС НОО- это совокупность требований:</vt:lpstr>
      <vt:lpstr>Слайд 11</vt:lpstr>
      <vt:lpstr>Слайд 12</vt:lpstr>
      <vt:lpstr>ПСП: п.3.2 Требования к образованию и обучению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Перспективы развития  </vt:lpstr>
      <vt:lpstr>Перспективы развития  </vt:lpstr>
      <vt:lpstr>Таким образом: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290</cp:revision>
  <dcterms:created xsi:type="dcterms:W3CDTF">2017-01-07T20:37:55Z</dcterms:created>
  <dcterms:modified xsi:type="dcterms:W3CDTF">2017-03-23T04:38:20Z</dcterms:modified>
</cp:coreProperties>
</file>