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77" r:id="rId2"/>
    <p:sldId id="533" r:id="rId3"/>
    <p:sldId id="534" r:id="rId4"/>
    <p:sldId id="480" r:id="rId5"/>
    <p:sldId id="514" r:id="rId6"/>
    <p:sldId id="481" r:id="rId7"/>
    <p:sldId id="579" r:id="rId8"/>
    <p:sldId id="586" r:id="rId9"/>
    <p:sldId id="606" r:id="rId10"/>
    <p:sldId id="609" r:id="rId11"/>
    <p:sldId id="617" r:id="rId12"/>
    <p:sldId id="611" r:id="rId13"/>
    <p:sldId id="610" r:id="rId14"/>
    <p:sldId id="618" r:id="rId15"/>
    <p:sldId id="612" r:id="rId16"/>
    <p:sldId id="614" r:id="rId17"/>
    <p:sldId id="613" r:id="rId18"/>
    <p:sldId id="615" r:id="rId19"/>
    <p:sldId id="616" r:id="rId20"/>
    <p:sldId id="587" r:id="rId21"/>
    <p:sldId id="60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66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0000FF"/>
              </a:solidFill>
            </c:spPr>
          </c:dPt>
          <c:dPt>
            <c:idx val="6"/>
            <c:spPr>
              <a:solidFill>
                <a:schemeClr val="accent4">
                  <a:lumMod val="75000"/>
                </a:schemeClr>
              </a:solidFill>
            </c:spPr>
          </c:dPt>
          <c:cat>
            <c:numRef>
              <c:f>Лист1!$A$2:$A$8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84427161540060713"/>
          <c:y val="0.1964273819304137"/>
          <c:w val="8.2392248240053506E-2"/>
          <c:h val="0.59911995064927626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D284E-1C45-496E-8B93-927A5FF42B6C}" type="doc">
      <dgm:prSet loTypeId="urn:microsoft.com/office/officeart/2005/8/layout/radial4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7614A4E-8DD0-41FF-B149-BF9AD9E5F24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Содержание ВР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5E67FC8-3220-488D-9300-273FFD8DF748}" type="parTrans" cxnId="{30FB3979-2716-4BB6-BB69-A840D3F52118}">
      <dgm:prSet/>
      <dgm:spPr/>
      <dgm:t>
        <a:bodyPr/>
        <a:lstStyle/>
        <a:p>
          <a:endParaRPr lang="ru-RU"/>
        </a:p>
      </dgm:t>
    </dgm:pt>
    <dgm:pt modelId="{21614D58-0DA4-44F7-9D10-C5E70A31739B}" type="sibTrans" cxnId="{30FB3979-2716-4BB6-BB69-A840D3F52118}">
      <dgm:prSet/>
      <dgm:spPr/>
      <dgm:t>
        <a:bodyPr/>
        <a:lstStyle/>
        <a:p>
          <a:endParaRPr lang="ru-RU"/>
        </a:p>
      </dgm:t>
    </dgm:pt>
    <dgm:pt modelId="{D2E70914-682C-4E9D-98B7-865F03B9940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Развитие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профессиональной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мотивации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88A78C5-6008-436A-A038-311AB3897940}" type="parTrans" cxnId="{57998820-43B2-4C2A-86E9-95C6C1394B47}">
      <dgm:prSet/>
      <dgm:spPr/>
      <dgm:t>
        <a:bodyPr/>
        <a:lstStyle/>
        <a:p>
          <a:endParaRPr lang="ru-RU"/>
        </a:p>
      </dgm:t>
    </dgm:pt>
    <dgm:pt modelId="{8586E7CC-E867-4C89-B5A2-3E5FC7CA008D}" type="sibTrans" cxnId="{57998820-43B2-4C2A-86E9-95C6C1394B47}">
      <dgm:prSet/>
      <dgm:spPr/>
      <dgm:t>
        <a:bodyPr/>
        <a:lstStyle/>
        <a:p>
          <a:endParaRPr lang="ru-RU"/>
        </a:p>
      </dgm:t>
    </dgm:pt>
    <dgm:pt modelId="{89D6A335-009D-4D67-AD93-D01ACFEF6939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Профилактика  заболеваний,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суицида, зависимостей     коррупции,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терроризма      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18B9852-94E7-4D08-A316-F515457B2869}" type="parTrans" cxnId="{CE833169-7DB0-4F9E-AF21-80D71F9DD1A6}">
      <dgm:prSet/>
      <dgm:spPr/>
      <dgm:t>
        <a:bodyPr/>
        <a:lstStyle/>
        <a:p>
          <a:endParaRPr lang="ru-RU"/>
        </a:p>
      </dgm:t>
    </dgm:pt>
    <dgm:pt modelId="{94C25D05-9A92-4505-BE48-D8C7B0D9CE14}" type="sibTrans" cxnId="{CE833169-7DB0-4F9E-AF21-80D71F9DD1A6}">
      <dgm:prSet/>
      <dgm:spPr/>
      <dgm:t>
        <a:bodyPr/>
        <a:lstStyle/>
        <a:p>
          <a:endParaRPr lang="ru-RU"/>
        </a:p>
      </dgm:t>
    </dgm:pt>
    <dgm:pt modelId="{2965BEDA-8B19-4A9E-ACDF-7EB4637A3E5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Физкультурно-спортивная деятельность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0FC2D0-E985-4EA7-A546-3CEED32FCDDA}" type="parTrans" cxnId="{3D39B23D-2F88-44D4-8DD3-7C03C02A057A}">
      <dgm:prSet/>
      <dgm:spPr/>
      <dgm:t>
        <a:bodyPr/>
        <a:lstStyle/>
        <a:p>
          <a:endParaRPr lang="ru-RU"/>
        </a:p>
      </dgm:t>
    </dgm:pt>
    <dgm:pt modelId="{AAF585DC-FEBA-44FB-BDAD-33BCD4AF135D}" type="sibTrans" cxnId="{3D39B23D-2F88-44D4-8DD3-7C03C02A057A}">
      <dgm:prSet/>
      <dgm:spPr/>
      <dgm:t>
        <a:bodyPr/>
        <a:lstStyle/>
        <a:p>
          <a:endParaRPr lang="ru-RU"/>
        </a:p>
      </dgm:t>
    </dgm:pt>
    <dgm:pt modelId="{1838798D-F5D3-42EE-AF1A-52244535478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Деятельность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творческих объединений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CE9B5A-6DDB-4CD1-9E06-842BCD52660B}" type="parTrans" cxnId="{633F6392-BF00-40F9-A3E3-A42DAA6535E2}">
      <dgm:prSet/>
      <dgm:spPr/>
      <dgm:t>
        <a:bodyPr/>
        <a:lstStyle/>
        <a:p>
          <a:endParaRPr lang="ru-RU"/>
        </a:p>
      </dgm:t>
    </dgm:pt>
    <dgm:pt modelId="{B64D2A94-AFE7-4B41-9507-1ABCF7F291CC}" type="sibTrans" cxnId="{633F6392-BF00-40F9-A3E3-A42DAA6535E2}">
      <dgm:prSet/>
      <dgm:spPr/>
      <dgm:t>
        <a:bodyPr/>
        <a:lstStyle/>
        <a:p>
          <a:endParaRPr lang="ru-RU"/>
        </a:p>
      </dgm:t>
    </dgm:pt>
    <dgm:pt modelId="{433E74D4-A266-4D09-B6ED-F5051E1CF1E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Волонтёрская деятельность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400" dirty="0"/>
        </a:p>
      </dgm:t>
    </dgm:pt>
    <dgm:pt modelId="{F7F043C3-3701-4F50-BC8A-571FF4371320}" type="parTrans" cxnId="{C0999F49-69E2-40AD-B8C4-59FF849C0722}">
      <dgm:prSet/>
      <dgm:spPr/>
      <dgm:t>
        <a:bodyPr/>
        <a:lstStyle/>
        <a:p>
          <a:endParaRPr lang="ru-RU"/>
        </a:p>
      </dgm:t>
    </dgm:pt>
    <dgm:pt modelId="{9F83BBE0-C2C5-4F1A-A596-32A97700546D}" type="sibTrans" cxnId="{C0999F49-69E2-40AD-B8C4-59FF849C0722}">
      <dgm:prSet/>
      <dgm:spPr/>
      <dgm:t>
        <a:bodyPr/>
        <a:lstStyle/>
        <a:p>
          <a:endParaRPr lang="ru-RU"/>
        </a:p>
      </dgm:t>
    </dgm:pt>
    <dgm:pt modelId="{65196FD5-CF86-4B86-8FA6-C8DCF110FAD9}" type="pres">
      <dgm:prSet presAssocID="{EB2D284E-1C45-496E-8B93-927A5FF42B6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3FC02C-162D-4DB0-8A7F-3FD6F53AEE4C}" type="pres">
      <dgm:prSet presAssocID="{27614A4E-8DD0-41FF-B149-BF9AD9E5F24E}" presName="centerShape" presStyleLbl="node0" presStyleIdx="0" presStyleCnt="1"/>
      <dgm:spPr/>
      <dgm:t>
        <a:bodyPr/>
        <a:lstStyle/>
        <a:p>
          <a:endParaRPr lang="ru-RU"/>
        </a:p>
      </dgm:t>
    </dgm:pt>
    <dgm:pt modelId="{A4C9BD1C-1F32-4134-967F-A74996638228}" type="pres">
      <dgm:prSet presAssocID="{C88A78C5-6008-436A-A038-311AB3897940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C5E9BEAF-1ED7-43C3-A505-5C2DEEC52183}" type="pres">
      <dgm:prSet presAssocID="{D2E70914-682C-4E9D-98B7-865F03B9940D}" presName="node" presStyleLbl="node1" presStyleIdx="0" presStyleCnt="5" custScaleX="10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5BC4C-B2BE-4DAC-8554-C39B2067BB63}" type="pres">
      <dgm:prSet presAssocID="{F7F043C3-3701-4F50-BC8A-571FF4371320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6C2E8576-86A3-480F-9771-4729C8D39BA3}" type="pres">
      <dgm:prSet presAssocID="{433E74D4-A266-4D09-B6ED-F5051E1CF1E4}" presName="node" presStyleLbl="node1" presStyleIdx="1" presStyleCnt="5" custScaleY="104655" custRadScaleRad="112863" custRadScaleInc="-15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83047-1382-4EEB-9296-83C0361AD609}" type="pres">
      <dgm:prSet presAssocID="{E18B9852-94E7-4D08-A316-F515457B2869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93F438BA-9A83-4444-AE33-2BC3DBD08022}" type="pres">
      <dgm:prSet presAssocID="{89D6A335-009D-4D67-AD93-D01ACFEF6939}" presName="node" presStyleLbl="node1" presStyleIdx="2" presStyleCnt="5" custScaleX="135022" custScaleY="128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780B7-C771-454D-BFE7-FA8511B904F1}" type="pres">
      <dgm:prSet presAssocID="{4F0FC2D0-E985-4EA7-A546-3CEED32FCDDA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BCFB8C1A-1684-4177-9A36-691AF18F1C7E}" type="pres">
      <dgm:prSet presAssocID="{2965BEDA-8B19-4A9E-ACDF-7EB4637A3E5B}" presName="node" presStyleLbl="node1" presStyleIdx="3" presStyleCnt="5" custRadScaleRad="110637" custRadScaleInc="14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BDEC7-6988-4791-97FF-EE4628356FD5}" type="pres">
      <dgm:prSet presAssocID="{D7CE9B5A-6DDB-4CD1-9E06-842BCD52660B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5314F160-A735-4D22-BFBF-45FE061CCEFC}" type="pres">
      <dgm:prSet presAssocID="{1838798D-F5D3-42EE-AF1A-52244535478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3F6392-BF00-40F9-A3E3-A42DAA6535E2}" srcId="{27614A4E-8DD0-41FF-B149-BF9AD9E5F24E}" destId="{1838798D-F5D3-42EE-AF1A-522445354783}" srcOrd="4" destOrd="0" parTransId="{D7CE9B5A-6DDB-4CD1-9E06-842BCD52660B}" sibTransId="{B64D2A94-AFE7-4B41-9507-1ABCF7F291CC}"/>
    <dgm:cxn modelId="{57E70E5C-B09D-47D1-BC2E-BC178D268BE5}" type="presOf" srcId="{4F0FC2D0-E985-4EA7-A546-3CEED32FCDDA}" destId="{FB2780B7-C771-454D-BFE7-FA8511B904F1}" srcOrd="0" destOrd="0" presId="urn:microsoft.com/office/officeart/2005/8/layout/radial4"/>
    <dgm:cxn modelId="{41D91720-1162-4784-801B-B862113DA2A0}" type="presOf" srcId="{D7CE9B5A-6DDB-4CD1-9E06-842BCD52660B}" destId="{7B4BDEC7-6988-4791-97FF-EE4628356FD5}" srcOrd="0" destOrd="0" presId="urn:microsoft.com/office/officeart/2005/8/layout/radial4"/>
    <dgm:cxn modelId="{57998820-43B2-4C2A-86E9-95C6C1394B47}" srcId="{27614A4E-8DD0-41FF-B149-BF9AD9E5F24E}" destId="{D2E70914-682C-4E9D-98B7-865F03B9940D}" srcOrd="0" destOrd="0" parTransId="{C88A78C5-6008-436A-A038-311AB3897940}" sibTransId="{8586E7CC-E867-4C89-B5A2-3E5FC7CA008D}"/>
    <dgm:cxn modelId="{CAE23A4F-0273-4789-99F8-174AAFE8C42C}" type="presOf" srcId="{89D6A335-009D-4D67-AD93-D01ACFEF6939}" destId="{93F438BA-9A83-4444-AE33-2BC3DBD08022}" srcOrd="0" destOrd="0" presId="urn:microsoft.com/office/officeart/2005/8/layout/radial4"/>
    <dgm:cxn modelId="{135F6727-04A6-4957-BBD5-29B47F9B4738}" type="presOf" srcId="{2965BEDA-8B19-4A9E-ACDF-7EB4637A3E5B}" destId="{BCFB8C1A-1684-4177-9A36-691AF18F1C7E}" srcOrd="0" destOrd="0" presId="urn:microsoft.com/office/officeart/2005/8/layout/radial4"/>
    <dgm:cxn modelId="{3B6DB90D-1677-431B-AC06-E9D12FCB0E29}" type="presOf" srcId="{E18B9852-94E7-4D08-A316-F515457B2869}" destId="{97583047-1382-4EEB-9296-83C0361AD609}" srcOrd="0" destOrd="0" presId="urn:microsoft.com/office/officeart/2005/8/layout/radial4"/>
    <dgm:cxn modelId="{CE833169-7DB0-4F9E-AF21-80D71F9DD1A6}" srcId="{27614A4E-8DD0-41FF-B149-BF9AD9E5F24E}" destId="{89D6A335-009D-4D67-AD93-D01ACFEF6939}" srcOrd="2" destOrd="0" parTransId="{E18B9852-94E7-4D08-A316-F515457B2869}" sibTransId="{94C25D05-9A92-4505-BE48-D8C7B0D9CE14}"/>
    <dgm:cxn modelId="{B1F386A9-B735-49BE-8188-788B40309C63}" type="presOf" srcId="{C88A78C5-6008-436A-A038-311AB3897940}" destId="{A4C9BD1C-1F32-4134-967F-A74996638228}" srcOrd="0" destOrd="0" presId="urn:microsoft.com/office/officeart/2005/8/layout/radial4"/>
    <dgm:cxn modelId="{C0999F49-69E2-40AD-B8C4-59FF849C0722}" srcId="{27614A4E-8DD0-41FF-B149-BF9AD9E5F24E}" destId="{433E74D4-A266-4D09-B6ED-F5051E1CF1E4}" srcOrd="1" destOrd="0" parTransId="{F7F043C3-3701-4F50-BC8A-571FF4371320}" sibTransId="{9F83BBE0-C2C5-4F1A-A596-32A97700546D}"/>
    <dgm:cxn modelId="{3D39B23D-2F88-44D4-8DD3-7C03C02A057A}" srcId="{27614A4E-8DD0-41FF-B149-BF9AD9E5F24E}" destId="{2965BEDA-8B19-4A9E-ACDF-7EB4637A3E5B}" srcOrd="3" destOrd="0" parTransId="{4F0FC2D0-E985-4EA7-A546-3CEED32FCDDA}" sibTransId="{AAF585DC-FEBA-44FB-BDAD-33BCD4AF135D}"/>
    <dgm:cxn modelId="{30FB3979-2716-4BB6-BB69-A840D3F52118}" srcId="{EB2D284E-1C45-496E-8B93-927A5FF42B6C}" destId="{27614A4E-8DD0-41FF-B149-BF9AD9E5F24E}" srcOrd="0" destOrd="0" parTransId="{45E67FC8-3220-488D-9300-273FFD8DF748}" sibTransId="{21614D58-0DA4-44F7-9D10-C5E70A31739B}"/>
    <dgm:cxn modelId="{CFD885ED-A208-4EB8-8D3C-D44426EF7E49}" type="presOf" srcId="{1838798D-F5D3-42EE-AF1A-522445354783}" destId="{5314F160-A735-4D22-BFBF-45FE061CCEFC}" srcOrd="0" destOrd="0" presId="urn:microsoft.com/office/officeart/2005/8/layout/radial4"/>
    <dgm:cxn modelId="{989F251D-0BE8-48D6-99E2-0AB75D0169C3}" type="presOf" srcId="{EB2D284E-1C45-496E-8B93-927A5FF42B6C}" destId="{65196FD5-CF86-4B86-8FA6-C8DCF110FAD9}" srcOrd="0" destOrd="0" presId="urn:microsoft.com/office/officeart/2005/8/layout/radial4"/>
    <dgm:cxn modelId="{09D85C04-A071-4ED3-904E-3ADFAC969CAC}" type="presOf" srcId="{433E74D4-A266-4D09-B6ED-F5051E1CF1E4}" destId="{6C2E8576-86A3-480F-9771-4729C8D39BA3}" srcOrd="0" destOrd="0" presId="urn:microsoft.com/office/officeart/2005/8/layout/radial4"/>
    <dgm:cxn modelId="{20AFB377-096C-4F60-9C12-B42A42B4645E}" type="presOf" srcId="{27614A4E-8DD0-41FF-B149-BF9AD9E5F24E}" destId="{C13FC02C-162D-4DB0-8A7F-3FD6F53AEE4C}" srcOrd="0" destOrd="0" presId="urn:microsoft.com/office/officeart/2005/8/layout/radial4"/>
    <dgm:cxn modelId="{AA390D8B-3551-4C33-B4AA-820DE65522EA}" type="presOf" srcId="{F7F043C3-3701-4F50-BC8A-571FF4371320}" destId="{81A5BC4C-B2BE-4DAC-8554-C39B2067BB63}" srcOrd="0" destOrd="0" presId="urn:microsoft.com/office/officeart/2005/8/layout/radial4"/>
    <dgm:cxn modelId="{9A7938D1-13EF-451F-B96E-517FDB11F117}" type="presOf" srcId="{D2E70914-682C-4E9D-98B7-865F03B9940D}" destId="{C5E9BEAF-1ED7-43C3-A505-5C2DEEC52183}" srcOrd="0" destOrd="0" presId="urn:microsoft.com/office/officeart/2005/8/layout/radial4"/>
    <dgm:cxn modelId="{DB81583B-A007-4C4C-BF06-9B42C5B04F7E}" type="presParOf" srcId="{65196FD5-CF86-4B86-8FA6-C8DCF110FAD9}" destId="{C13FC02C-162D-4DB0-8A7F-3FD6F53AEE4C}" srcOrd="0" destOrd="0" presId="urn:microsoft.com/office/officeart/2005/8/layout/radial4"/>
    <dgm:cxn modelId="{FCAD441B-B6C9-45FA-A485-C8CC32FE2FC8}" type="presParOf" srcId="{65196FD5-CF86-4B86-8FA6-C8DCF110FAD9}" destId="{A4C9BD1C-1F32-4134-967F-A74996638228}" srcOrd="1" destOrd="0" presId="urn:microsoft.com/office/officeart/2005/8/layout/radial4"/>
    <dgm:cxn modelId="{CB5A6A5B-D3B0-4160-8F25-27E3E821D9B3}" type="presParOf" srcId="{65196FD5-CF86-4B86-8FA6-C8DCF110FAD9}" destId="{C5E9BEAF-1ED7-43C3-A505-5C2DEEC52183}" srcOrd="2" destOrd="0" presId="urn:microsoft.com/office/officeart/2005/8/layout/radial4"/>
    <dgm:cxn modelId="{076DD1A1-5FAB-4D62-B1FC-8B2AEAA6BDD9}" type="presParOf" srcId="{65196FD5-CF86-4B86-8FA6-C8DCF110FAD9}" destId="{81A5BC4C-B2BE-4DAC-8554-C39B2067BB63}" srcOrd="3" destOrd="0" presId="urn:microsoft.com/office/officeart/2005/8/layout/radial4"/>
    <dgm:cxn modelId="{AEA3E169-DBE5-4481-B34C-0F25554FE63A}" type="presParOf" srcId="{65196FD5-CF86-4B86-8FA6-C8DCF110FAD9}" destId="{6C2E8576-86A3-480F-9771-4729C8D39BA3}" srcOrd="4" destOrd="0" presId="urn:microsoft.com/office/officeart/2005/8/layout/radial4"/>
    <dgm:cxn modelId="{72FA9F20-B9FE-409C-BB34-FB18A616DBDA}" type="presParOf" srcId="{65196FD5-CF86-4B86-8FA6-C8DCF110FAD9}" destId="{97583047-1382-4EEB-9296-83C0361AD609}" srcOrd="5" destOrd="0" presId="urn:microsoft.com/office/officeart/2005/8/layout/radial4"/>
    <dgm:cxn modelId="{F77CC728-0C27-452E-B237-FF436E6A4EDF}" type="presParOf" srcId="{65196FD5-CF86-4B86-8FA6-C8DCF110FAD9}" destId="{93F438BA-9A83-4444-AE33-2BC3DBD08022}" srcOrd="6" destOrd="0" presId="urn:microsoft.com/office/officeart/2005/8/layout/radial4"/>
    <dgm:cxn modelId="{CA3675E2-A8F9-40AD-AB60-E873403E6746}" type="presParOf" srcId="{65196FD5-CF86-4B86-8FA6-C8DCF110FAD9}" destId="{FB2780B7-C771-454D-BFE7-FA8511B904F1}" srcOrd="7" destOrd="0" presId="urn:microsoft.com/office/officeart/2005/8/layout/radial4"/>
    <dgm:cxn modelId="{EA96B378-C972-4074-8CF9-C975A9897079}" type="presParOf" srcId="{65196FD5-CF86-4B86-8FA6-C8DCF110FAD9}" destId="{BCFB8C1A-1684-4177-9A36-691AF18F1C7E}" srcOrd="8" destOrd="0" presId="urn:microsoft.com/office/officeart/2005/8/layout/radial4"/>
    <dgm:cxn modelId="{41BEAAB2-E2E0-4EBF-80E7-ABBA7DD8C2C0}" type="presParOf" srcId="{65196FD5-CF86-4B86-8FA6-C8DCF110FAD9}" destId="{7B4BDEC7-6988-4791-97FF-EE4628356FD5}" srcOrd="9" destOrd="0" presId="urn:microsoft.com/office/officeart/2005/8/layout/radial4"/>
    <dgm:cxn modelId="{8FC3539B-FF6F-4192-B9F4-85B974DB051C}" type="presParOf" srcId="{65196FD5-CF86-4B86-8FA6-C8DCF110FAD9}" destId="{5314F160-A735-4D22-BFBF-45FE061CCEF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9076BC-AE92-445C-8617-C03EA36126DB}" type="doc">
      <dgm:prSet loTypeId="urn:microsoft.com/office/officeart/2005/8/layout/radial4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CC51C94-6A9D-448A-8DB1-6D1744FBC5F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Формы организации деятельности студентов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EB51B38-C8D5-4C4D-8139-B638F109D316}" type="parTrans" cxnId="{31E5F3ED-6D13-4BEB-89F5-092D41862843}">
      <dgm:prSet/>
      <dgm:spPr/>
      <dgm:t>
        <a:bodyPr/>
        <a:lstStyle/>
        <a:p>
          <a:endParaRPr lang="ru-RU"/>
        </a:p>
      </dgm:t>
    </dgm:pt>
    <dgm:pt modelId="{41535994-F636-43C2-BFD1-9A73D4B9D498}" type="sibTrans" cxnId="{31E5F3ED-6D13-4BEB-89F5-092D41862843}">
      <dgm:prSet/>
      <dgm:spPr/>
      <dgm:t>
        <a:bodyPr/>
        <a:lstStyle/>
        <a:p>
          <a:endParaRPr lang="ru-RU"/>
        </a:p>
      </dgm:t>
    </dgm:pt>
    <dgm:pt modelId="{92ACD722-E6CB-4E70-A2A6-A03A1242622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Трудовой десант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16D14E3-D4EA-43BC-9CB1-D0113902A95C}" type="parTrans" cxnId="{6CDB6E58-3597-4B0D-89E8-9D6047C5C0A7}">
      <dgm:prSet/>
      <dgm:spPr/>
      <dgm:t>
        <a:bodyPr/>
        <a:lstStyle/>
        <a:p>
          <a:endParaRPr lang="ru-RU"/>
        </a:p>
      </dgm:t>
    </dgm:pt>
    <dgm:pt modelId="{321844A5-9720-4A97-9B71-C968A5ACA25C}" type="sibTrans" cxnId="{6CDB6E58-3597-4B0D-89E8-9D6047C5C0A7}">
      <dgm:prSet/>
      <dgm:spPr/>
      <dgm:t>
        <a:bodyPr/>
        <a:lstStyle/>
        <a:p>
          <a:endParaRPr lang="ru-RU"/>
        </a:p>
      </dgm:t>
    </dgm:pt>
    <dgm:pt modelId="{B461E0FB-E816-4036-8791-937D49B5F60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Чемпионат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Ворлдскилс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4C192F6-12B0-4694-B8BD-AE823AF70963}" type="parTrans" cxnId="{66AB0D85-E8FF-44C0-9764-443B4CB09950}">
      <dgm:prSet/>
      <dgm:spPr/>
      <dgm:t>
        <a:bodyPr/>
        <a:lstStyle/>
        <a:p>
          <a:endParaRPr lang="ru-RU"/>
        </a:p>
      </dgm:t>
    </dgm:pt>
    <dgm:pt modelId="{2EC24188-7E65-4806-9230-BC1054DA811B}" type="sibTrans" cxnId="{66AB0D85-E8FF-44C0-9764-443B4CB09950}">
      <dgm:prSet/>
      <dgm:spPr/>
      <dgm:t>
        <a:bodyPr/>
        <a:lstStyle/>
        <a:p>
          <a:endParaRPr lang="ru-RU"/>
        </a:p>
      </dgm:t>
    </dgm:pt>
    <dgm:pt modelId="{5B2F3ADC-82B5-4AD9-A812-5C16A6894A4B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Педкласс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675506D-37EC-40C3-9CEE-ED28B7CCED28}" type="parTrans" cxnId="{BBAA726D-07C6-473F-99A8-33FF01A1D2A4}">
      <dgm:prSet/>
      <dgm:spPr/>
      <dgm:t>
        <a:bodyPr/>
        <a:lstStyle/>
        <a:p>
          <a:endParaRPr lang="ru-RU"/>
        </a:p>
      </dgm:t>
    </dgm:pt>
    <dgm:pt modelId="{8822A8DA-EC36-4DE9-89CD-59E2FB279EC4}" type="sibTrans" cxnId="{BBAA726D-07C6-473F-99A8-33FF01A1D2A4}">
      <dgm:prSet/>
      <dgm:spPr/>
      <dgm:t>
        <a:bodyPr/>
        <a:lstStyle/>
        <a:p>
          <a:endParaRPr lang="ru-RU"/>
        </a:p>
      </dgm:t>
    </dgm:pt>
    <dgm:pt modelId="{F494660A-4724-408D-9289-B81AEA25430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Студент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года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AE0ED7B-43D4-4460-8D82-B2BDF02D254B}" type="parTrans" cxnId="{0BCC0F8A-946F-4226-9605-8446FD54C833}">
      <dgm:prSet/>
      <dgm:spPr/>
      <dgm:t>
        <a:bodyPr/>
        <a:lstStyle/>
        <a:p>
          <a:endParaRPr lang="ru-RU"/>
        </a:p>
      </dgm:t>
    </dgm:pt>
    <dgm:pt modelId="{3DBE71BD-AB10-45E1-964A-657BEA719AA9}" type="sibTrans" cxnId="{0BCC0F8A-946F-4226-9605-8446FD54C833}">
      <dgm:prSet/>
      <dgm:spPr/>
      <dgm:t>
        <a:bodyPr/>
        <a:lstStyle/>
        <a:p>
          <a:endParaRPr lang="ru-RU"/>
        </a:p>
      </dgm:t>
    </dgm:pt>
    <dgm:pt modelId="{E46F891C-8BDE-45FF-8D89-066BD844D01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Практическое обучение: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УП, ПП, ПДП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CBB7897-68F3-43AC-840C-449D1609099F}" type="parTrans" cxnId="{5DCDBF70-51D9-4E47-BC1C-E4EF625F1522}">
      <dgm:prSet/>
      <dgm:spPr/>
      <dgm:t>
        <a:bodyPr/>
        <a:lstStyle/>
        <a:p>
          <a:endParaRPr lang="ru-RU"/>
        </a:p>
      </dgm:t>
    </dgm:pt>
    <dgm:pt modelId="{926D4EE2-0359-4C17-894A-1C1572B3AE63}" type="sibTrans" cxnId="{5DCDBF70-51D9-4E47-BC1C-E4EF625F1522}">
      <dgm:prSet/>
      <dgm:spPr/>
      <dgm:t>
        <a:bodyPr/>
        <a:lstStyle/>
        <a:p>
          <a:endParaRPr lang="ru-RU"/>
        </a:p>
      </dgm:t>
    </dgm:pt>
    <dgm:pt modelId="{324FAFAA-BF4E-48D5-A857-2D1386CE6A09}" type="pres">
      <dgm:prSet presAssocID="{F79076BC-AE92-445C-8617-C03EA36126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56D194-5404-4B5C-9703-24483396708C}" type="pres">
      <dgm:prSet presAssocID="{ACC51C94-6A9D-448A-8DB1-6D1744FBC5F4}" presName="centerShape" presStyleLbl="node0" presStyleIdx="0" presStyleCnt="1"/>
      <dgm:spPr/>
      <dgm:t>
        <a:bodyPr/>
        <a:lstStyle/>
        <a:p>
          <a:endParaRPr lang="ru-RU"/>
        </a:p>
      </dgm:t>
    </dgm:pt>
    <dgm:pt modelId="{AB594AE6-9617-4AC3-8F13-CCCB728348A9}" type="pres">
      <dgm:prSet presAssocID="{216D14E3-D4EA-43BC-9CB1-D0113902A95C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F4FEB2FA-1934-414D-96B1-19D6167A0729}" type="pres">
      <dgm:prSet presAssocID="{92ACD722-E6CB-4E70-A2A6-A03A1242622A}" presName="node" presStyleLbl="node1" presStyleIdx="0" presStyleCnt="5" custScaleY="62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11BCB-A51E-4F55-85CC-83F61A1B49B8}" type="pres">
      <dgm:prSet presAssocID="{6AE0ED7B-43D4-4460-8D82-B2BDF02D254B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CC8C5E0D-24C0-4C27-9A7C-88A48DE0C1E1}" type="pres">
      <dgm:prSet presAssocID="{F494660A-4724-408D-9289-B81AEA254309}" presName="node" presStyleLbl="node1" presStyleIdx="1" presStyleCnt="5" custRadScaleRad="101627" custRadScaleInc="-5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658CD-8805-458F-97F2-B197F5098CCC}" type="pres">
      <dgm:prSet presAssocID="{6CBB7897-68F3-43AC-840C-449D1609099F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6CF03CF7-B88B-45BD-BEA1-CE4C9B8EAA2F}" type="pres">
      <dgm:prSet presAssocID="{E46F891C-8BDE-45FF-8D89-066BD844D014}" presName="node" presStyleLbl="node1" presStyleIdx="2" presStyleCnt="5" custScaleX="113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C9D8A-35B3-453A-BA8B-FF9F528F8426}" type="pres">
      <dgm:prSet presAssocID="{34C192F6-12B0-4694-B8BD-AE823AF70963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0258635F-5E26-4206-A234-D9CAADAF4A93}" type="pres">
      <dgm:prSet presAssocID="{B461E0FB-E816-4036-8791-937D49B5F60F}" presName="node" presStyleLbl="node1" presStyleIdx="3" presStyleCnt="5" custRadScaleRad="103682" custRadScaleInc="8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3C769-EC08-41B2-9694-AD6AFE046068}" type="pres">
      <dgm:prSet presAssocID="{6675506D-37EC-40C3-9CEE-ED28B7CCED28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885D1F49-CF79-4E3E-AA1D-0AD0ADBE3E7E}" type="pres">
      <dgm:prSet presAssocID="{5B2F3ADC-82B5-4AD9-A812-5C16A6894A4B}" presName="node" presStyleLbl="node1" presStyleIdx="4" presStyleCnt="5" custScaleY="56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AA726D-07C6-473F-99A8-33FF01A1D2A4}" srcId="{ACC51C94-6A9D-448A-8DB1-6D1744FBC5F4}" destId="{5B2F3ADC-82B5-4AD9-A812-5C16A6894A4B}" srcOrd="4" destOrd="0" parTransId="{6675506D-37EC-40C3-9CEE-ED28B7CCED28}" sibTransId="{8822A8DA-EC36-4DE9-89CD-59E2FB279EC4}"/>
    <dgm:cxn modelId="{DB6280B8-E010-4233-874B-0D6B76F1CBCA}" type="presOf" srcId="{ACC51C94-6A9D-448A-8DB1-6D1744FBC5F4}" destId="{B356D194-5404-4B5C-9703-24483396708C}" srcOrd="0" destOrd="0" presId="urn:microsoft.com/office/officeart/2005/8/layout/radial4"/>
    <dgm:cxn modelId="{01434B2E-97FB-4774-B3D5-33672AA1C7F1}" type="presOf" srcId="{F79076BC-AE92-445C-8617-C03EA36126DB}" destId="{324FAFAA-BF4E-48D5-A857-2D1386CE6A09}" srcOrd="0" destOrd="0" presId="urn:microsoft.com/office/officeart/2005/8/layout/radial4"/>
    <dgm:cxn modelId="{53E9F47D-A2C6-4C7D-ADF7-73271DC0A032}" type="presOf" srcId="{E46F891C-8BDE-45FF-8D89-066BD844D014}" destId="{6CF03CF7-B88B-45BD-BEA1-CE4C9B8EAA2F}" srcOrd="0" destOrd="0" presId="urn:microsoft.com/office/officeart/2005/8/layout/radial4"/>
    <dgm:cxn modelId="{6CDB6E58-3597-4B0D-89E8-9D6047C5C0A7}" srcId="{ACC51C94-6A9D-448A-8DB1-6D1744FBC5F4}" destId="{92ACD722-E6CB-4E70-A2A6-A03A1242622A}" srcOrd="0" destOrd="0" parTransId="{216D14E3-D4EA-43BC-9CB1-D0113902A95C}" sibTransId="{321844A5-9720-4A97-9B71-C968A5ACA25C}"/>
    <dgm:cxn modelId="{66AB0D85-E8FF-44C0-9764-443B4CB09950}" srcId="{ACC51C94-6A9D-448A-8DB1-6D1744FBC5F4}" destId="{B461E0FB-E816-4036-8791-937D49B5F60F}" srcOrd="3" destOrd="0" parTransId="{34C192F6-12B0-4694-B8BD-AE823AF70963}" sibTransId="{2EC24188-7E65-4806-9230-BC1054DA811B}"/>
    <dgm:cxn modelId="{3B6C9F09-15F3-4352-B152-B0DB99606163}" type="presOf" srcId="{92ACD722-E6CB-4E70-A2A6-A03A1242622A}" destId="{F4FEB2FA-1934-414D-96B1-19D6167A0729}" srcOrd="0" destOrd="0" presId="urn:microsoft.com/office/officeart/2005/8/layout/radial4"/>
    <dgm:cxn modelId="{82850B1B-C9D6-4CAD-8BB2-D9C54AD6766B}" type="presOf" srcId="{34C192F6-12B0-4694-B8BD-AE823AF70963}" destId="{FE2C9D8A-35B3-453A-BA8B-FF9F528F8426}" srcOrd="0" destOrd="0" presId="urn:microsoft.com/office/officeart/2005/8/layout/radial4"/>
    <dgm:cxn modelId="{98C88A6E-1A02-4261-B36C-83DD7CC45584}" type="presOf" srcId="{6AE0ED7B-43D4-4460-8D82-B2BDF02D254B}" destId="{E4411BCB-A51E-4F55-85CC-83F61A1B49B8}" srcOrd="0" destOrd="0" presId="urn:microsoft.com/office/officeart/2005/8/layout/radial4"/>
    <dgm:cxn modelId="{456486A4-ADA8-4C01-BA37-79D3CDF72E5B}" type="presOf" srcId="{5B2F3ADC-82B5-4AD9-A812-5C16A6894A4B}" destId="{885D1F49-CF79-4E3E-AA1D-0AD0ADBE3E7E}" srcOrd="0" destOrd="0" presId="urn:microsoft.com/office/officeart/2005/8/layout/radial4"/>
    <dgm:cxn modelId="{3CE704ED-720D-4491-9BA9-BC619B5EA448}" type="presOf" srcId="{6CBB7897-68F3-43AC-840C-449D1609099F}" destId="{A8A658CD-8805-458F-97F2-B197F5098CCC}" srcOrd="0" destOrd="0" presId="urn:microsoft.com/office/officeart/2005/8/layout/radial4"/>
    <dgm:cxn modelId="{5DCDBF70-51D9-4E47-BC1C-E4EF625F1522}" srcId="{ACC51C94-6A9D-448A-8DB1-6D1744FBC5F4}" destId="{E46F891C-8BDE-45FF-8D89-066BD844D014}" srcOrd="2" destOrd="0" parTransId="{6CBB7897-68F3-43AC-840C-449D1609099F}" sibTransId="{926D4EE2-0359-4C17-894A-1C1572B3AE63}"/>
    <dgm:cxn modelId="{A2B72FBD-E58B-429F-B276-8C1539F524AB}" type="presOf" srcId="{F494660A-4724-408D-9289-B81AEA254309}" destId="{CC8C5E0D-24C0-4C27-9A7C-88A48DE0C1E1}" srcOrd="0" destOrd="0" presId="urn:microsoft.com/office/officeart/2005/8/layout/radial4"/>
    <dgm:cxn modelId="{31E5F3ED-6D13-4BEB-89F5-092D41862843}" srcId="{F79076BC-AE92-445C-8617-C03EA36126DB}" destId="{ACC51C94-6A9D-448A-8DB1-6D1744FBC5F4}" srcOrd="0" destOrd="0" parTransId="{FEB51B38-C8D5-4C4D-8139-B638F109D316}" sibTransId="{41535994-F636-43C2-BFD1-9A73D4B9D498}"/>
    <dgm:cxn modelId="{31FCD2C2-8BE6-4D15-8437-1C078F3FE6EB}" type="presOf" srcId="{6675506D-37EC-40C3-9CEE-ED28B7CCED28}" destId="{4953C769-EC08-41B2-9694-AD6AFE046068}" srcOrd="0" destOrd="0" presId="urn:microsoft.com/office/officeart/2005/8/layout/radial4"/>
    <dgm:cxn modelId="{C4F4F6AB-B5A0-4770-B4FD-8CCF99EBB6B4}" type="presOf" srcId="{216D14E3-D4EA-43BC-9CB1-D0113902A95C}" destId="{AB594AE6-9617-4AC3-8F13-CCCB728348A9}" srcOrd="0" destOrd="0" presId="urn:microsoft.com/office/officeart/2005/8/layout/radial4"/>
    <dgm:cxn modelId="{0BCC0F8A-946F-4226-9605-8446FD54C833}" srcId="{ACC51C94-6A9D-448A-8DB1-6D1744FBC5F4}" destId="{F494660A-4724-408D-9289-B81AEA254309}" srcOrd="1" destOrd="0" parTransId="{6AE0ED7B-43D4-4460-8D82-B2BDF02D254B}" sibTransId="{3DBE71BD-AB10-45E1-964A-657BEA719AA9}"/>
    <dgm:cxn modelId="{29B04CAA-6196-4D4B-BA01-5A8CDB5545CB}" type="presOf" srcId="{B461E0FB-E816-4036-8791-937D49B5F60F}" destId="{0258635F-5E26-4206-A234-D9CAADAF4A93}" srcOrd="0" destOrd="0" presId="urn:microsoft.com/office/officeart/2005/8/layout/radial4"/>
    <dgm:cxn modelId="{C63D2AC9-478F-46CC-A7AF-0CDADED61C08}" type="presParOf" srcId="{324FAFAA-BF4E-48D5-A857-2D1386CE6A09}" destId="{B356D194-5404-4B5C-9703-24483396708C}" srcOrd="0" destOrd="0" presId="urn:microsoft.com/office/officeart/2005/8/layout/radial4"/>
    <dgm:cxn modelId="{1963437C-6521-443F-8914-F20B36153BAE}" type="presParOf" srcId="{324FAFAA-BF4E-48D5-A857-2D1386CE6A09}" destId="{AB594AE6-9617-4AC3-8F13-CCCB728348A9}" srcOrd="1" destOrd="0" presId="urn:microsoft.com/office/officeart/2005/8/layout/radial4"/>
    <dgm:cxn modelId="{46AE6118-4345-4834-9760-FD7C3999AE56}" type="presParOf" srcId="{324FAFAA-BF4E-48D5-A857-2D1386CE6A09}" destId="{F4FEB2FA-1934-414D-96B1-19D6167A0729}" srcOrd="2" destOrd="0" presId="urn:microsoft.com/office/officeart/2005/8/layout/radial4"/>
    <dgm:cxn modelId="{0545776F-5F48-4B32-BE43-71AFCB4ACC35}" type="presParOf" srcId="{324FAFAA-BF4E-48D5-A857-2D1386CE6A09}" destId="{E4411BCB-A51E-4F55-85CC-83F61A1B49B8}" srcOrd="3" destOrd="0" presId="urn:microsoft.com/office/officeart/2005/8/layout/radial4"/>
    <dgm:cxn modelId="{20C2635F-CAC8-4FC5-A0E9-A8CA72068870}" type="presParOf" srcId="{324FAFAA-BF4E-48D5-A857-2D1386CE6A09}" destId="{CC8C5E0D-24C0-4C27-9A7C-88A48DE0C1E1}" srcOrd="4" destOrd="0" presId="urn:microsoft.com/office/officeart/2005/8/layout/radial4"/>
    <dgm:cxn modelId="{916FDDD1-E3F8-4599-9547-295693C5A84F}" type="presParOf" srcId="{324FAFAA-BF4E-48D5-A857-2D1386CE6A09}" destId="{A8A658CD-8805-458F-97F2-B197F5098CCC}" srcOrd="5" destOrd="0" presId="urn:microsoft.com/office/officeart/2005/8/layout/radial4"/>
    <dgm:cxn modelId="{8DE85ECE-CDB7-4426-8D39-96CFE41EE4BE}" type="presParOf" srcId="{324FAFAA-BF4E-48D5-A857-2D1386CE6A09}" destId="{6CF03CF7-B88B-45BD-BEA1-CE4C9B8EAA2F}" srcOrd="6" destOrd="0" presId="urn:microsoft.com/office/officeart/2005/8/layout/radial4"/>
    <dgm:cxn modelId="{8A48602E-F9BB-4689-BDC5-60502946C461}" type="presParOf" srcId="{324FAFAA-BF4E-48D5-A857-2D1386CE6A09}" destId="{FE2C9D8A-35B3-453A-BA8B-FF9F528F8426}" srcOrd="7" destOrd="0" presId="urn:microsoft.com/office/officeart/2005/8/layout/radial4"/>
    <dgm:cxn modelId="{7DFCE5D9-EF91-42FB-B7B1-30D800E20B11}" type="presParOf" srcId="{324FAFAA-BF4E-48D5-A857-2D1386CE6A09}" destId="{0258635F-5E26-4206-A234-D9CAADAF4A93}" srcOrd="8" destOrd="0" presId="urn:microsoft.com/office/officeart/2005/8/layout/radial4"/>
    <dgm:cxn modelId="{88C34626-DFC7-4377-845B-46E4668C9BF6}" type="presParOf" srcId="{324FAFAA-BF4E-48D5-A857-2D1386CE6A09}" destId="{4953C769-EC08-41B2-9694-AD6AFE046068}" srcOrd="9" destOrd="0" presId="urn:microsoft.com/office/officeart/2005/8/layout/radial4"/>
    <dgm:cxn modelId="{1DAEBA14-633A-44EC-8F8A-B782A7470181}" type="presParOf" srcId="{324FAFAA-BF4E-48D5-A857-2D1386CE6A09}" destId="{885D1F49-CF79-4E3E-AA1D-0AD0ADBE3E7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3FC02C-162D-4DB0-8A7F-3FD6F53AEE4C}">
      <dsp:nvSpPr>
        <dsp:cNvPr id="0" name=""/>
        <dsp:cNvSpPr/>
      </dsp:nvSpPr>
      <dsp:spPr>
        <a:xfrm>
          <a:off x="3085447" y="3482853"/>
          <a:ext cx="2117836" cy="211783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Содержание ВР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5447" y="3482853"/>
        <a:ext cx="2117836" cy="2117836"/>
      </dsp:txXfrm>
    </dsp:sp>
    <dsp:sp modelId="{A4C9BD1C-1F32-4134-967F-A74996638228}">
      <dsp:nvSpPr>
        <dsp:cNvPr id="0" name=""/>
        <dsp:cNvSpPr/>
      </dsp:nvSpPr>
      <dsp:spPr>
        <a:xfrm rot="10800000">
          <a:off x="1036167" y="4239979"/>
          <a:ext cx="1936569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E9BEAF-1ED7-43C3-A505-5C2DEEC52183}">
      <dsp:nvSpPr>
        <dsp:cNvPr id="0" name=""/>
        <dsp:cNvSpPr/>
      </dsp:nvSpPr>
      <dsp:spPr>
        <a:xfrm>
          <a:off x="-28935" y="3736993"/>
          <a:ext cx="2130206" cy="1609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Развитие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профессиональной 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мотивации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28935" y="3736993"/>
        <a:ext cx="2130206" cy="1609555"/>
      </dsp:txXfrm>
    </dsp:sp>
    <dsp:sp modelId="{81A5BC4C-B2BE-4DAC-8554-C39B2067BB63}">
      <dsp:nvSpPr>
        <dsp:cNvPr id="0" name=""/>
        <dsp:cNvSpPr/>
      </dsp:nvSpPr>
      <dsp:spPr>
        <a:xfrm rot="13165546">
          <a:off x="1171291" y="2747031"/>
          <a:ext cx="2314387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2E8576-86A3-480F-9771-4729C8D39BA3}">
      <dsp:nvSpPr>
        <dsp:cNvPr id="0" name=""/>
        <dsp:cNvSpPr/>
      </dsp:nvSpPr>
      <dsp:spPr>
        <a:xfrm>
          <a:off x="428641" y="1471674"/>
          <a:ext cx="2011944" cy="1684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Волонтёрская деятельность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/>
        </a:p>
      </dsp:txBody>
      <dsp:txXfrm>
        <a:off x="428641" y="1471674"/>
        <a:ext cx="2011944" cy="1684480"/>
      </dsp:txXfrm>
    </dsp:sp>
    <dsp:sp modelId="{97583047-1382-4EEB-9296-83C0361AD609}">
      <dsp:nvSpPr>
        <dsp:cNvPr id="0" name=""/>
        <dsp:cNvSpPr/>
      </dsp:nvSpPr>
      <dsp:spPr>
        <a:xfrm rot="16200000">
          <a:off x="3176080" y="2100066"/>
          <a:ext cx="1936569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F438BA-9A83-4444-AE33-2BC3DBD08022}">
      <dsp:nvSpPr>
        <dsp:cNvPr id="0" name=""/>
        <dsp:cNvSpPr/>
      </dsp:nvSpPr>
      <dsp:spPr>
        <a:xfrm>
          <a:off x="2786081" y="400102"/>
          <a:ext cx="2716567" cy="2066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Профилактика  заболеваний,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суицида, зависимостей     коррупции,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терроризма      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86081" y="400102"/>
        <a:ext cx="2716567" cy="2066942"/>
      </dsp:txXfrm>
    </dsp:sp>
    <dsp:sp modelId="{FB2780B7-C771-454D-BFE7-FA8511B904F1}">
      <dsp:nvSpPr>
        <dsp:cNvPr id="0" name=""/>
        <dsp:cNvSpPr/>
      </dsp:nvSpPr>
      <dsp:spPr>
        <a:xfrm rot="19221538">
          <a:off x="4802016" y="2763503"/>
          <a:ext cx="2249004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B8C1A-1684-4177-9A36-691AF18F1C7E}">
      <dsp:nvSpPr>
        <dsp:cNvPr id="0" name=""/>
        <dsp:cNvSpPr/>
      </dsp:nvSpPr>
      <dsp:spPr>
        <a:xfrm>
          <a:off x="5786476" y="1543112"/>
          <a:ext cx="2011944" cy="1609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Физкультурно-спортивная деятельность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86476" y="1543112"/>
        <a:ext cx="2011944" cy="1609555"/>
      </dsp:txXfrm>
    </dsp:sp>
    <dsp:sp modelId="{7B4BDEC7-6988-4791-97FF-EE4628356FD5}">
      <dsp:nvSpPr>
        <dsp:cNvPr id="0" name=""/>
        <dsp:cNvSpPr/>
      </dsp:nvSpPr>
      <dsp:spPr>
        <a:xfrm>
          <a:off x="5315993" y="4239979"/>
          <a:ext cx="1936569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4F160-A735-4D22-BFBF-45FE061CCEFC}">
      <dsp:nvSpPr>
        <dsp:cNvPr id="0" name=""/>
        <dsp:cNvSpPr/>
      </dsp:nvSpPr>
      <dsp:spPr>
        <a:xfrm>
          <a:off x="6246591" y="3736993"/>
          <a:ext cx="2011944" cy="1609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Деятельность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творческих объединений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46591" y="3736993"/>
        <a:ext cx="2011944" cy="16095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56D194-5404-4B5C-9703-24483396708C}">
      <dsp:nvSpPr>
        <dsp:cNvPr id="0" name=""/>
        <dsp:cNvSpPr/>
      </dsp:nvSpPr>
      <dsp:spPr>
        <a:xfrm>
          <a:off x="3707650" y="2334512"/>
          <a:ext cx="1728698" cy="1728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Формы организации деятельности студентов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07650" y="2334512"/>
        <a:ext cx="1728698" cy="1728698"/>
      </dsp:txXfrm>
    </dsp:sp>
    <dsp:sp modelId="{AB594AE6-9617-4AC3-8F13-CCCB728348A9}">
      <dsp:nvSpPr>
        <dsp:cNvPr id="0" name=""/>
        <dsp:cNvSpPr/>
      </dsp:nvSpPr>
      <dsp:spPr>
        <a:xfrm rot="10800000">
          <a:off x="2030832" y="2952522"/>
          <a:ext cx="1584593" cy="4926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FEB2FA-1934-414D-96B1-19D6167A0729}">
      <dsp:nvSpPr>
        <dsp:cNvPr id="0" name=""/>
        <dsp:cNvSpPr/>
      </dsp:nvSpPr>
      <dsp:spPr>
        <a:xfrm>
          <a:off x="1209700" y="2786082"/>
          <a:ext cx="1642263" cy="825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Трудовой десант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09700" y="2786082"/>
        <a:ext cx="1642263" cy="825559"/>
      </dsp:txXfrm>
    </dsp:sp>
    <dsp:sp modelId="{E4411BCB-A51E-4F55-85CC-83F61A1B49B8}">
      <dsp:nvSpPr>
        <dsp:cNvPr id="0" name=""/>
        <dsp:cNvSpPr/>
      </dsp:nvSpPr>
      <dsp:spPr>
        <a:xfrm rot="13370659">
          <a:off x="2461897" y="1748444"/>
          <a:ext cx="1623664" cy="4926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8C5E0D-24C0-4C27-9A7C-88A48DE0C1E1}">
      <dsp:nvSpPr>
        <dsp:cNvPr id="0" name=""/>
        <dsp:cNvSpPr/>
      </dsp:nvSpPr>
      <dsp:spPr>
        <a:xfrm>
          <a:off x="1857359" y="785825"/>
          <a:ext cx="1642263" cy="13138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Студент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года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57359" y="785825"/>
        <a:ext cx="1642263" cy="1313810"/>
      </dsp:txXfrm>
    </dsp:sp>
    <dsp:sp modelId="{A8A658CD-8805-458F-97F2-B197F5098CCC}">
      <dsp:nvSpPr>
        <dsp:cNvPr id="0" name=""/>
        <dsp:cNvSpPr/>
      </dsp:nvSpPr>
      <dsp:spPr>
        <a:xfrm rot="16200000">
          <a:off x="3779703" y="1203651"/>
          <a:ext cx="1584593" cy="4926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F03CF7-B88B-45BD-BEA1-CE4C9B8EAA2F}">
      <dsp:nvSpPr>
        <dsp:cNvPr id="0" name=""/>
        <dsp:cNvSpPr/>
      </dsp:nvSpPr>
      <dsp:spPr>
        <a:xfrm>
          <a:off x="3643308" y="788"/>
          <a:ext cx="1857383" cy="13138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Практическое обучение: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УП, ПП, ПДП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3308" y="788"/>
        <a:ext cx="1857383" cy="1313810"/>
      </dsp:txXfrm>
    </dsp:sp>
    <dsp:sp modelId="{FE2C9D8A-35B3-453A-BA8B-FF9F528F8426}">
      <dsp:nvSpPr>
        <dsp:cNvPr id="0" name=""/>
        <dsp:cNvSpPr/>
      </dsp:nvSpPr>
      <dsp:spPr>
        <a:xfrm rot="19092002">
          <a:off x="5076029" y="1753946"/>
          <a:ext cx="1673013" cy="4926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58635F-5E26-4206-A234-D9CAADAF4A93}">
      <dsp:nvSpPr>
        <dsp:cNvPr id="0" name=""/>
        <dsp:cNvSpPr/>
      </dsp:nvSpPr>
      <dsp:spPr>
        <a:xfrm>
          <a:off x="5715000" y="785822"/>
          <a:ext cx="1642263" cy="13138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Чемпионат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Ворлдскилс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15000" y="785822"/>
        <a:ext cx="1642263" cy="1313810"/>
      </dsp:txXfrm>
    </dsp:sp>
    <dsp:sp modelId="{4953C769-EC08-41B2-9694-AD6AFE046068}">
      <dsp:nvSpPr>
        <dsp:cNvPr id="0" name=""/>
        <dsp:cNvSpPr/>
      </dsp:nvSpPr>
      <dsp:spPr>
        <a:xfrm>
          <a:off x="5528574" y="2952522"/>
          <a:ext cx="1584593" cy="4926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5D1F49-CF79-4E3E-AA1D-0AD0ADBE3E7E}">
      <dsp:nvSpPr>
        <dsp:cNvPr id="0" name=""/>
        <dsp:cNvSpPr/>
      </dsp:nvSpPr>
      <dsp:spPr>
        <a:xfrm>
          <a:off x="6292036" y="2825825"/>
          <a:ext cx="1642263" cy="7460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Педкласс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2036" y="2825825"/>
        <a:ext cx="1642263" cy="746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89EE0-DF87-4ADB-B3CA-2F6B97771803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31613-1E0B-4E7D-8946-E830C267D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99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1613-1E0B-4E7D-8946-E830C267DA6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Текст – по слайду.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1613-1E0B-4E7D-8946-E830C267DA6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Организация</a:t>
            </a:r>
            <a:r>
              <a:rPr lang="ru-RU" baseline="0" dirty="0" smtClean="0"/>
              <a:t> воспитания будущих учителей начальных классов в нашем техникуме осуществляется с учётом требований  Закона об образовании в РФ, профессиональных и образовательных стандартов,  примерных основных образовательных программ начального и среднего общего образования. Кроме того, мы используем рекомендации Стандарта организации воспитательной деятельности образовательных организаций высшего образования.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1613-1E0B-4E7D-8946-E830C267DA6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438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 и содержание ВР</a:t>
            </a:r>
            <a:r>
              <a:rPr lang="ru-RU" baseline="0" dirty="0" smtClean="0"/>
              <a:t> определяется в соответствии с документами, представленными на слайде. В том числе, Программа воспитания и социализации обучающихся.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1613-1E0B-4E7D-8946-E830C267DA6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Следует отметить, что (далее – по слайду)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1613-1E0B-4E7D-8946-E830C267DA6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(текст – по слайду)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1613-1E0B-4E7D-8946-E830C267DA6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Планирование</a:t>
            </a:r>
            <a:r>
              <a:rPr lang="ru-RU" baseline="0" dirty="0" smtClean="0"/>
              <a:t> ВР у нас осуществляется по направлениям реализации её содержания. Это … (по слайду).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1613-1E0B-4E7D-8946-E830C267DA6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Программе воспитания и социализации обучающихся предусмотрены возможности </a:t>
            </a:r>
            <a:r>
              <a:rPr lang="ru-RU" dirty="0" err="1" smtClean="0"/>
              <a:t>самореализции</a:t>
            </a:r>
            <a:r>
              <a:rPr lang="ru-RU" dirty="0" smtClean="0"/>
              <a:t> личности, такие как: … (по слайду).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1613-1E0B-4E7D-8946-E830C267DA6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Обратим внимание, что в системе профессиональной подготовки, основным</a:t>
            </a:r>
            <a:r>
              <a:rPr lang="ru-RU" baseline="0" dirty="0" smtClean="0"/>
              <a:t> направлением ВР является трудовое воспитание и профессиональное самоопределение. На схеме представлены основные образовательные события, как традиционные, так и новые для нас. Так, в этом году, впервые на нашем небосклоне появились такие звёзды, как областная акция «Педагогический круиз» и районные конкурсы «Учитель года» и «Педагогический дебют».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1613-1E0B-4E7D-8946-E830C267DA6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подтверждение вышесказанного приведу несколько конкретных примеров. (далее – комментарии к фото)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1613-1E0B-4E7D-8946-E830C267DA6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03F-4C1E-4B98-ACBC-62F5E593B76F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77544" cy="30003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Воспитательная работа в техникуме               как организационный ресурс готовности учителя к обновлению воспитательного процесса в начальной школе</a:t>
            </a:r>
            <a:b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Бурлакова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М.А. педагог-организатор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amurschool.ucoz.ru/document/16-17/17-18/4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214686"/>
            <a:ext cx="5549706" cy="207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6\DSC02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548139" cy="41604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47667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Педагогический круиз 2017</a:t>
            </a:r>
            <a:endParaRPr lang="ru-RU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4312"/>
            <a:ext cx="8229600" cy="1060472"/>
          </a:xfrm>
        </p:spPr>
        <p:txBody>
          <a:bodyPr>
            <a:noAutofit/>
          </a:bodyPr>
          <a:lstStyle/>
          <a:p>
            <a:r>
              <a:rPr lang="ru-RU" sz="3600" spc="-150" dirty="0" smtClean="0"/>
              <a:t>Региональный чемпионат </a:t>
            </a:r>
            <a:r>
              <a:rPr lang="en-US" sz="3600" spc="-150" dirty="0" smtClean="0"/>
              <a:t>World skills </a:t>
            </a:r>
            <a:r>
              <a:rPr lang="ru-RU" sz="3600" spc="-150" dirty="0" smtClean="0"/>
              <a:t>Новосибирской области</a:t>
            </a:r>
            <a:endParaRPr lang="ru-RU" sz="3600" spc="-150" dirty="0"/>
          </a:p>
        </p:txBody>
      </p:sp>
      <p:pic>
        <p:nvPicPr>
          <p:cNvPr id="1026" name="Picture 2" descr="D:\ФОТОАРХИВ\worldSkills\DSC057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080" y="1370983"/>
            <a:ext cx="6462272" cy="4002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76470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Студент года 2017</a:t>
            </a:r>
            <a:endParaRPr lang="ru-RU" sz="2800" b="1" dirty="0"/>
          </a:p>
        </p:txBody>
      </p:sp>
      <p:pic>
        <p:nvPicPr>
          <p:cNvPr id="2050" name="Picture 2" descr="D:\2017 -2018\студент года\DSC02554.JPG"/>
          <p:cNvPicPr>
            <a:picLocks noChangeAspect="1" noChangeArrowheads="1"/>
          </p:cNvPicPr>
          <p:nvPr/>
        </p:nvPicPr>
        <p:blipFill>
          <a:blip r:embed="rId2" cstate="print"/>
          <a:srcRect l="7469" t="24493" r="7469"/>
          <a:stretch>
            <a:fillRect/>
          </a:stretch>
        </p:blipFill>
        <p:spPr bwMode="auto">
          <a:xfrm>
            <a:off x="1466397" y="1268760"/>
            <a:ext cx="6057931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017 -2018\поэтическое кафе\DSC01359.JPG"/>
          <p:cNvPicPr>
            <a:picLocks noChangeAspect="1" noChangeArrowheads="1"/>
          </p:cNvPicPr>
          <p:nvPr/>
        </p:nvPicPr>
        <p:blipFill>
          <a:blip r:embed="rId2" cstate="print"/>
          <a:srcRect l="1063" t="8508" r="9622" b="4999"/>
          <a:stretch>
            <a:fillRect/>
          </a:stretch>
        </p:blipFill>
        <p:spPr bwMode="auto">
          <a:xfrm>
            <a:off x="1547664" y="836712"/>
            <a:ext cx="6048672" cy="43924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4766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Поэтическое кафе 2017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Всероссийская акция </a:t>
            </a:r>
            <a:br>
              <a:rPr lang="ru-RU" sz="2800" dirty="0" smtClean="0"/>
            </a:br>
            <a:r>
              <a:rPr lang="ru-RU" sz="2800" dirty="0" smtClean="0"/>
              <a:t>«Волонтерский космический забег»</a:t>
            </a:r>
            <a:endParaRPr lang="ru-RU" sz="2800" dirty="0"/>
          </a:p>
        </p:txBody>
      </p:sp>
      <p:pic>
        <p:nvPicPr>
          <p:cNvPr id="3074" name="Picture 2" descr="D:\ФОТОАРХИВ\забег\DSC07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364" r="3347"/>
          <a:stretch>
            <a:fillRect/>
          </a:stretch>
        </p:blipFill>
        <p:spPr bwMode="auto">
          <a:xfrm>
            <a:off x="1619672" y="1340768"/>
            <a:ext cx="5832648" cy="4237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017 -2018\3 ноября\день народного единства.JPG"/>
          <p:cNvPicPr>
            <a:picLocks noChangeAspect="1" noChangeArrowheads="1"/>
          </p:cNvPicPr>
          <p:nvPr/>
        </p:nvPicPr>
        <p:blipFill>
          <a:blip r:embed="rId2" cstate="print"/>
          <a:srcRect t="23075" r="5342"/>
          <a:stretch>
            <a:fillRect/>
          </a:stretch>
        </p:blipFill>
        <p:spPr bwMode="auto">
          <a:xfrm>
            <a:off x="1547664" y="1052736"/>
            <a:ext cx="6410473" cy="39065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293496" cy="5040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Районная акция, посвященная Дню народного единства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АРХИВ\барнаул\DSC07326.JPG"/>
          <p:cNvPicPr>
            <a:picLocks noChangeAspect="1" noChangeArrowheads="1"/>
          </p:cNvPicPr>
          <p:nvPr/>
        </p:nvPicPr>
        <p:blipFill>
          <a:blip r:embed="rId2" cstate="print"/>
          <a:srcRect t="15584" r="2597"/>
          <a:stretch>
            <a:fillRect/>
          </a:stretch>
        </p:blipFill>
        <p:spPr bwMode="auto">
          <a:xfrm>
            <a:off x="1907704" y="1484784"/>
            <a:ext cx="5400600" cy="351039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15616" y="692696"/>
            <a:ext cx="75402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Межрегиональный  патриотический фестиваль «Никто не забыт,  ничто не забыто»,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посвященный 72 годовщине Победы советского народа в Великой отечественной войне и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созданию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Военно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десантных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войск, награждены: диплом лауреата «Гран-при»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ФОТОАРХИВ\белокуриха\DSC07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5413747" cy="4060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Молодежный Губернаторский бал 2017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8194" name="Picture 2" descr="D:\ФОТОАРХИВ\Губернаторский бал\губернаторский бал 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96752"/>
            <a:ext cx="5184576" cy="388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7166"/>
            <a:ext cx="8363272" cy="6955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Форум «</a:t>
            </a:r>
            <a:r>
              <a:rPr lang="ru-RU" sz="3200" b="1" dirty="0" err="1" smtClean="0">
                <a:solidFill>
                  <a:srgbClr val="0000FF"/>
                </a:solidFill>
              </a:rPr>
              <a:t>PROрегион</a:t>
            </a:r>
            <a:r>
              <a:rPr lang="ru-RU" sz="3200" b="1" dirty="0" smtClean="0">
                <a:solidFill>
                  <a:srgbClr val="0000FF"/>
                </a:solidFill>
              </a:rPr>
              <a:t>» - 2017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9218" name="Picture 2" descr="D:\ФОТОАРХИВ\прорегион\прорегион 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7" y="1196752"/>
            <a:ext cx="5280587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893652" cy="10604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*Нормативная основа воспитательной деятельности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teploservice-r.ru/cttocecgo/2152"/>
          <p:cNvPicPr>
            <a:picLocks noChangeAspect="1" noChangeArrowheads="1"/>
          </p:cNvPicPr>
          <p:nvPr/>
        </p:nvPicPr>
        <p:blipFill>
          <a:blip r:embed="rId3" cstate="print"/>
          <a:srcRect l="18750" r="20833"/>
          <a:stretch>
            <a:fillRect/>
          </a:stretch>
        </p:blipFill>
        <p:spPr bwMode="auto">
          <a:xfrm>
            <a:off x="333886" y="1000108"/>
            <a:ext cx="1510627" cy="2500330"/>
          </a:xfrm>
          <a:prstGeom prst="rect">
            <a:avLst/>
          </a:prstGeom>
          <a:noFill/>
        </p:spPr>
      </p:pic>
      <p:pic>
        <p:nvPicPr>
          <p:cNvPr id="19464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642" y="3704857"/>
            <a:ext cx="1558793" cy="2377244"/>
          </a:xfrm>
          <a:prstGeom prst="rect">
            <a:avLst/>
          </a:prstGeom>
          <a:noFill/>
        </p:spPr>
      </p:pic>
      <p:sp>
        <p:nvSpPr>
          <p:cNvPr id="8" name="Вертикальный свиток 7"/>
          <p:cNvSpPr/>
          <p:nvPr/>
        </p:nvSpPr>
        <p:spPr>
          <a:xfrm>
            <a:off x="1928794" y="1000108"/>
            <a:ext cx="2357454" cy="2500330"/>
          </a:xfrm>
          <a:prstGeom prst="verticalScroll">
            <a:avLst>
              <a:gd name="adj" fmla="val 78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Профессиональный стандарт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"Педагог профессионального обучения, профессионального образования и дополнительного профессионального образования"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1928794" y="3643314"/>
            <a:ext cx="2357454" cy="2500330"/>
          </a:xfrm>
          <a:prstGeom prst="verticalScroll">
            <a:avLst>
              <a:gd name="adj" fmla="val 78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ПООП СОО: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Программа воспитания и социализации обучающихся 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получении среднего общего образования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6357950" y="1071546"/>
            <a:ext cx="2571768" cy="2500330"/>
          </a:xfrm>
          <a:prstGeom prst="verticalScroll">
            <a:avLst>
              <a:gd name="adj" fmla="val 78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СТАНДАРТ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ОРГАНИЗАЦИИ ВОСПИТАТЕЛЬНОЙ ДЕЯТЕЛЬНОСТИ ОБРАЗОВАТЕЛЬНЫХ ОРГАНИЗАЦИЙ ВЫСШЕГО ОБРАЗОВАНИЯ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kumir67.ucoz.ru/risunok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687871"/>
            <a:ext cx="1573227" cy="2357454"/>
          </a:xfrm>
          <a:prstGeom prst="rect">
            <a:avLst/>
          </a:prstGeom>
          <a:noFill/>
        </p:spPr>
      </p:pic>
      <p:sp>
        <p:nvSpPr>
          <p:cNvPr id="14" name="Вертикальный свиток 13"/>
          <p:cNvSpPr/>
          <p:nvPr/>
        </p:nvSpPr>
        <p:spPr>
          <a:xfrm>
            <a:off x="4143372" y="1000108"/>
            <a:ext cx="2357454" cy="2500330"/>
          </a:xfrm>
          <a:prstGeom prst="verticalScroll">
            <a:avLst>
              <a:gd name="adj" fmla="val 78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Профессиональный стандарт "Педагог»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педагогическая деятельность в дошкольном, начальном общем, основном общем, среднем общем образовании)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(воспитатель, учитель</a:t>
            </a:r>
            <a:r>
              <a:rPr lang="ru-RU" sz="1400" dirty="0" smtClean="0"/>
              <a:t>)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4214810" y="3643314"/>
            <a:ext cx="2357454" cy="2500330"/>
          </a:xfrm>
          <a:prstGeom prst="verticalScroll">
            <a:avLst>
              <a:gd name="adj" fmla="val 78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ПООП НОО: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Программа воспитания обучающихся         при получении начального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общего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6047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Таким образом: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53475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системе воспитательной работы техникума реализуются все направления, предусмотренные стратегией развития воспитания.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Внеурочные образовательные события способствуют  формированию общих                        и профессиональных компетенций.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 есть, можно сказать, что воспитательная работа в техникуме является организационным ресурсом готовности учителя к обновлению воспитательного процесса в начальной школе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8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Благодарю              за внимание!</a:t>
            </a:r>
            <a:endParaRPr lang="ru-RU" sz="8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57166"/>
            <a:ext cx="8893652" cy="7143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*Нормативная основа воспитательной деятельности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4071934" y="1000108"/>
            <a:ext cx="2357454" cy="2071702"/>
          </a:xfrm>
          <a:prstGeom prst="verticalScroll">
            <a:avLst>
              <a:gd name="adj" fmla="val 78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ФГОС СПО специальности 44.02.02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Преподавание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начальных классах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4429124" y="4929198"/>
            <a:ext cx="2357454" cy="1571636"/>
          </a:xfrm>
          <a:prstGeom prst="verticalScroll">
            <a:avLst>
              <a:gd name="adj" fmla="val 78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воспитания и социализации обучающихся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1785918" y="1000108"/>
            <a:ext cx="2357454" cy="2071702"/>
          </a:xfrm>
          <a:prstGeom prst="verticalScroll">
            <a:avLst>
              <a:gd name="adj" fmla="val 78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Стратегия развития воспитания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Российской Федерации            на период                      до 2025 года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6429388" y="1000108"/>
            <a:ext cx="2357454" cy="2071702"/>
          </a:xfrm>
          <a:prstGeom prst="verticalScroll">
            <a:avLst>
              <a:gd name="adj" fmla="val 78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ППССЗ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специальности 44.02.02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Преподавание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начальных классах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1785918" y="4929198"/>
            <a:ext cx="2643206" cy="1571636"/>
          </a:xfrm>
          <a:prstGeom prst="verticalScroll">
            <a:avLst>
              <a:gd name="adj" fmla="val 78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Устав образовательной организации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 descr="C:\Users\Home\Desktop\документы 2016-2017\логотип ЧПТ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929198"/>
            <a:ext cx="1235357" cy="1214446"/>
          </a:xfrm>
          <a:prstGeom prst="rect">
            <a:avLst/>
          </a:prstGeom>
          <a:noFill/>
        </p:spPr>
      </p:pic>
      <p:sp>
        <p:nvSpPr>
          <p:cNvPr id="16" name="Вертикальный свиток 15"/>
          <p:cNvSpPr/>
          <p:nvPr/>
        </p:nvSpPr>
        <p:spPr>
          <a:xfrm>
            <a:off x="6715140" y="4929198"/>
            <a:ext cx="2286016" cy="1571636"/>
          </a:xfrm>
          <a:prstGeom prst="verticalScroll">
            <a:avLst>
              <a:gd name="adj" fmla="val 78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 воспитательной работы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2428860" y="3214686"/>
            <a:ext cx="3000396" cy="1571636"/>
          </a:xfrm>
          <a:prstGeom prst="verticalScroll">
            <a:avLst>
              <a:gd name="adj" fmla="val 78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программа НСО «Развитие образования, создание условий для социализации детей и учащейся молодёжи в НСО          на 2015-2020 годы»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://www.bankgorodov.ru/public/photos/coa/47_b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86124"/>
            <a:ext cx="1285884" cy="1585550"/>
          </a:xfrm>
          <a:prstGeom prst="rect">
            <a:avLst/>
          </a:prstGeom>
          <a:noFill/>
        </p:spPr>
      </p:pic>
      <p:pic>
        <p:nvPicPr>
          <p:cNvPr id="139266" name="Picture 2" descr="http://xn--g1afqjd0a.xn--p1ai/wp-content/uploads/2011/04/%D0%B3%D0%B5%D1%80%D0%B1-%D0%A0%D0%BE%D1%81%D1%81%D0%B8%D0%B8-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214422"/>
            <a:ext cx="1516268" cy="1582605"/>
          </a:xfrm>
          <a:prstGeom prst="rect">
            <a:avLst/>
          </a:prstGeom>
          <a:noFill/>
        </p:spPr>
      </p:pic>
      <p:sp>
        <p:nvSpPr>
          <p:cNvPr id="13" name="Вертикальный свиток 12"/>
          <p:cNvSpPr/>
          <p:nvPr/>
        </p:nvSpPr>
        <p:spPr>
          <a:xfrm>
            <a:off x="5786446" y="3214686"/>
            <a:ext cx="2357454" cy="1571636"/>
          </a:xfrm>
          <a:prstGeom prst="verticalScroll">
            <a:avLst>
              <a:gd name="adj" fmla="val 78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программа НСО «Патриотическое воспитание граждан Российской федерации в НСО на 2015-2020 годы»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6047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Следует отметить: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490063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Необходимость воспитательной работы определена нормативно и обозначена как приоритетное направление государственной политики в сфере образования, в том числе, профессионального.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Функция воспитания определена для всех категорий педагогов профессионального образования.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является обязательной составляющей образовательного процесса.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358278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профессиональных образовательных организациях содержательные направления воспитания приобретают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профессиональную окраску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что обусловлено общими компетенциями.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того, специфика педагогических профессий такова, что личностные качества являются  профессионально-значимыми.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15404" cy="14176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ещё:</a:t>
            </a:r>
            <a:endParaRPr lang="ru-RU" dirty="0"/>
          </a:p>
        </p:txBody>
      </p:sp>
      <p:pic>
        <p:nvPicPr>
          <p:cNvPr id="34818" name="Picture 2" descr="http://akptb.biisk.ru/wp-content/uploads/2017/08/student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2628" y="19804"/>
            <a:ext cx="1931372" cy="980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67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воспитательной работы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41601237"/>
              </p:ext>
            </p:extLst>
          </p:nvPr>
        </p:nvGraphicFramePr>
        <p:xfrm>
          <a:off x="428596" y="500042"/>
          <a:ext cx="822960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0006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Условия организации  воспитательных мероприятий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в рамках реализации Программы воспитания и социализации в ЧПТ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148064" y="1382042"/>
            <a:ext cx="3900486" cy="4525963"/>
          </a:xfrm>
        </p:spPr>
        <p:txBody>
          <a:bodyPr>
            <a:noAutofit/>
          </a:bodyPr>
          <a:lstStyle/>
          <a:p>
            <a:pPr marL="514350" indent="-514350" fontAlgn="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Творческие объединения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Волонтёрская деятельность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Музей: летопись группы, встречи с ветеранами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Взаимодействие с социальными партнёрами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Классный час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Студенческие средства массовой информации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522088733"/>
              </p:ext>
            </p:extLst>
          </p:nvPr>
        </p:nvGraphicFramePr>
        <p:xfrm>
          <a:off x="-6110" y="1122870"/>
          <a:ext cx="5503576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9160" name="Picture 8" descr="Картинки по запросу студент вектор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7E5"/>
              </a:clrFrom>
              <a:clrTo>
                <a:srgbClr val="FEF7E5">
                  <a:alpha val="0"/>
                </a:srgbClr>
              </a:clrTo>
            </a:clrChange>
          </a:blip>
          <a:srcRect l="3393" b="4975"/>
          <a:stretch>
            <a:fillRect/>
          </a:stretch>
        </p:blipFill>
        <p:spPr bwMode="auto">
          <a:xfrm>
            <a:off x="-1" y="4857761"/>
            <a:ext cx="2033535" cy="2000240"/>
          </a:xfrm>
          <a:prstGeom prst="rect">
            <a:avLst/>
          </a:prstGeom>
          <a:noFill/>
        </p:spPr>
      </p:pic>
      <p:pic>
        <p:nvPicPr>
          <p:cNvPr id="7" name="Picture 1" descr="C:\Users\Home\Desktop\документы 2016-2017\логотип ЧПТ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3009" y="2123002"/>
            <a:ext cx="2214578" cy="2143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23228" y="1643050"/>
            <a:ext cx="860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4041" y="2573784"/>
            <a:ext cx="85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ВД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521" y="3786190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6119" y="4271670"/>
            <a:ext cx="896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4309" y="3645024"/>
            <a:ext cx="852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КЧ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6539" y="1643050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СМИ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5667" y="2696895"/>
            <a:ext cx="1002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ФиС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7166"/>
            <a:ext cx="8640960" cy="106047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Обратим внимание: основное направление ВР в ПОО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8229600" cy="1114420"/>
          </a:xfrm>
        </p:spPr>
        <p:txBody>
          <a:bodyPr>
            <a:normAutofit/>
          </a:bodyPr>
          <a:lstStyle/>
          <a:p>
            <a:pPr fontAlgn="t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Трудовое воспитание                                                   и 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профессиональное самоопределение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2500306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олнце 8"/>
          <p:cNvSpPr/>
          <p:nvPr/>
        </p:nvSpPr>
        <p:spPr>
          <a:xfrm rot="20577699">
            <a:off x="-11504" y="2286555"/>
            <a:ext cx="2286016" cy="2214578"/>
          </a:xfrm>
          <a:prstGeom prst="sun">
            <a:avLst>
              <a:gd name="adj" fmla="val 24496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лнце 9"/>
          <p:cNvSpPr/>
          <p:nvPr/>
        </p:nvSpPr>
        <p:spPr>
          <a:xfrm rot="2340413">
            <a:off x="6415851" y="1258370"/>
            <a:ext cx="2286016" cy="2214578"/>
          </a:xfrm>
          <a:prstGeom prst="sun">
            <a:avLst>
              <a:gd name="adj" fmla="val 24496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дебют</a:t>
            </a: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6857984" y="3286124"/>
            <a:ext cx="2286016" cy="2143140"/>
          </a:xfrm>
          <a:prstGeom prst="sun">
            <a:avLst>
              <a:gd name="adj" fmla="val 24496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круиз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235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ФОТОРЕПОРТАЖ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ечать\DSC013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24744"/>
            <a:ext cx="4833937" cy="37798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71800" y="494116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Экологический форум 2017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9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3818</TotalTime>
  <Words>709</Words>
  <Application>Microsoft Office PowerPoint</Application>
  <PresentationFormat>Экран (4:3)</PresentationFormat>
  <Paragraphs>120</Paragraphs>
  <Slides>21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* Воспитательная работа в техникуме               как организационный ресурс готовности учителя к обновлению воспитательного процесса в начальной школе Бурлакова М.А. педагог-организатор</vt:lpstr>
      <vt:lpstr>*Нормативная основа воспитательной деятельности</vt:lpstr>
      <vt:lpstr>*Нормативная основа воспитательной деятельности</vt:lpstr>
      <vt:lpstr>Следует отметить:</vt:lpstr>
      <vt:lpstr>И ещё:</vt:lpstr>
      <vt:lpstr>Структура воспитательной работы</vt:lpstr>
      <vt:lpstr>Условия организации  воспитательных мероприятий                                            в рамках реализации Программы воспитания и социализации в ЧПТ</vt:lpstr>
      <vt:lpstr>Обратим внимание: основное направление ВР в ПОО</vt:lpstr>
      <vt:lpstr>ФОТОРЕПОРТАЖ</vt:lpstr>
      <vt:lpstr>Слайд 10</vt:lpstr>
      <vt:lpstr>Региональный чемпионат World skills Новосибирской области</vt:lpstr>
      <vt:lpstr>Слайд 12</vt:lpstr>
      <vt:lpstr>Слайд 13</vt:lpstr>
      <vt:lpstr>Всероссийская акция  «Волонтерский космический забег»</vt:lpstr>
      <vt:lpstr>Районная акция, посвященная Дню народного единства</vt:lpstr>
      <vt:lpstr>Слайд 16</vt:lpstr>
      <vt:lpstr>Слайд 17</vt:lpstr>
      <vt:lpstr>Молодежный Губернаторский бал 2017</vt:lpstr>
      <vt:lpstr>Форум «PROрегион» - 2017</vt:lpstr>
      <vt:lpstr>Таким образом: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Фокина Л. П.</dc:creator>
  <cp:lastModifiedBy>Admin</cp:lastModifiedBy>
  <cp:revision>428</cp:revision>
  <dcterms:created xsi:type="dcterms:W3CDTF">2015-05-03T06:58:13Z</dcterms:created>
  <dcterms:modified xsi:type="dcterms:W3CDTF">2018-02-01T04:39:30Z</dcterms:modified>
</cp:coreProperties>
</file>